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22"/>
  </p:notesMasterIdLst>
  <p:handoutMasterIdLst>
    <p:handoutMasterId r:id="rId23"/>
  </p:handoutMasterIdLst>
  <p:sldIdLst>
    <p:sldId id="256" r:id="rId2"/>
    <p:sldId id="322" r:id="rId3"/>
    <p:sldId id="261" r:id="rId4"/>
    <p:sldId id="319" r:id="rId5"/>
    <p:sldId id="318" r:id="rId6"/>
    <p:sldId id="317" r:id="rId7"/>
    <p:sldId id="289" r:id="rId8"/>
    <p:sldId id="323" r:id="rId9"/>
    <p:sldId id="324" r:id="rId10"/>
    <p:sldId id="274" r:id="rId11"/>
    <p:sldId id="275" r:id="rId12"/>
    <p:sldId id="277" r:id="rId13"/>
    <p:sldId id="278" r:id="rId14"/>
    <p:sldId id="321" r:id="rId15"/>
    <p:sldId id="313" r:id="rId16"/>
    <p:sldId id="314" r:id="rId17"/>
    <p:sldId id="315" r:id="rId18"/>
    <p:sldId id="325" r:id="rId19"/>
    <p:sldId id="316" r:id="rId20"/>
    <p:sldId id="290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  <p:embeddedFont>
      <p:font typeface="GOST type A" panose="020B0500000000000000" pitchFamily="34" charset="0"/>
      <p:regular r:id="rId32"/>
    </p:embeddedFont>
    <p:embeddedFont>
      <p:font typeface="Poppins Medium" panose="020B0604020202020204" charset="0"/>
      <p:regular r:id="rId33"/>
      <p:bold r:id="rId34"/>
      <p:italic r:id="rId35"/>
      <p:boldItalic r:id="rId36"/>
    </p:embeddedFont>
    <p:embeddedFont>
      <p:font typeface="Poppins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mpai" initials="S" lastIdx="1" clrIdx="0">
    <p:extLst>
      <p:ext uri="{19B8F6BF-5375-455C-9EA6-DF929625EA0E}">
        <p15:presenceInfo xmlns:p15="http://schemas.microsoft.com/office/powerpoint/2012/main" userId="Semp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B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0369E7-67D8-40FE-86BB-F3BDC3F7F244}">
  <a:tblStyle styleId="{DF0369E7-67D8-40FE-86BB-F3BDC3F7F2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18C369-3A37-4F9B-B68F-9FDE8877AB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D523C-0A9D-4F79-BD59-315FEF0ACA1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5C42AB9-0CD4-4151-B781-87EAB7454A47}">
      <dgm:prSet phldrT="[Текст]" custT="1"/>
      <dgm:spPr/>
      <dgm:t>
        <a:bodyPr/>
        <a:lstStyle/>
        <a:p>
          <a:r>
            <a:rPr lang="ru-RU" sz="2000" dirty="0" smtClean="0">
              <a:solidFill>
                <a:schemeClr val="tx1"/>
              </a:solidFill>
            </a:rPr>
            <a:t>ПО системы</a:t>
          </a:r>
          <a:endParaRPr lang="ru-RU" sz="2000" dirty="0">
            <a:solidFill>
              <a:schemeClr val="tx1"/>
            </a:solidFill>
          </a:endParaRPr>
        </a:p>
      </dgm:t>
    </dgm:pt>
    <dgm:pt modelId="{E261C21F-16DA-4107-81D2-9FA37843BB26}" type="parTrans" cxnId="{A801D230-745D-4C04-A2A8-4DF1DD0EFFBE}">
      <dgm:prSet/>
      <dgm:spPr/>
      <dgm:t>
        <a:bodyPr/>
        <a:lstStyle/>
        <a:p>
          <a:endParaRPr lang="ru-RU"/>
        </a:p>
      </dgm:t>
    </dgm:pt>
    <dgm:pt modelId="{70752CBD-265D-4E6E-B869-92EA50C88F92}" type="sibTrans" cxnId="{A801D230-745D-4C04-A2A8-4DF1DD0EFFBE}">
      <dgm:prSet/>
      <dgm:spPr/>
      <dgm:t>
        <a:bodyPr/>
        <a:lstStyle/>
        <a:p>
          <a:endParaRPr lang="ru-RU"/>
        </a:p>
      </dgm:t>
    </dgm:pt>
    <dgm:pt modelId="{3EABD721-B2DD-4BE5-B9B5-2F2AEADD2481}">
      <dgm:prSet phldrT="[Текст]" custT="1"/>
      <dgm:spPr/>
      <dgm:t>
        <a:bodyPr/>
        <a:lstStyle/>
        <a:p>
          <a:r>
            <a:rPr lang="ru-RU" sz="2000" dirty="0" smtClean="0">
              <a:solidFill>
                <a:schemeClr val="tx1"/>
              </a:solidFill>
            </a:rPr>
            <a:t>ММАПУТ</a:t>
          </a:r>
          <a:endParaRPr lang="ru-RU" sz="2000" dirty="0">
            <a:solidFill>
              <a:schemeClr val="tx1"/>
            </a:solidFill>
          </a:endParaRPr>
        </a:p>
      </dgm:t>
    </dgm:pt>
    <dgm:pt modelId="{62F6F474-1F1F-481F-8780-E7C97FF03A9C}" type="parTrans" cxnId="{CE4B3D45-89AF-4782-8687-120DFA9C14E7}">
      <dgm:prSet/>
      <dgm:spPr/>
      <dgm:t>
        <a:bodyPr/>
        <a:lstStyle/>
        <a:p>
          <a:endParaRPr lang="ru-RU"/>
        </a:p>
      </dgm:t>
    </dgm:pt>
    <dgm:pt modelId="{99062E59-74FF-481D-B9B1-18AEBCE36CC9}" type="sibTrans" cxnId="{CE4B3D45-89AF-4782-8687-120DFA9C14E7}">
      <dgm:prSet/>
      <dgm:spPr/>
      <dgm:t>
        <a:bodyPr/>
        <a:lstStyle/>
        <a:p>
          <a:endParaRPr lang="ru-RU"/>
        </a:p>
      </dgm:t>
    </dgm:pt>
    <dgm:pt modelId="{C37A582B-757C-4C47-ADE7-2191E9F489A2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конвертор</a:t>
          </a:r>
          <a:endParaRPr lang="ru-RU" sz="2400" dirty="0">
            <a:solidFill>
              <a:schemeClr val="tx1"/>
            </a:solidFill>
          </a:endParaRPr>
        </a:p>
      </dgm:t>
    </dgm:pt>
    <dgm:pt modelId="{18512C03-943A-479C-A551-188EC1D575A6}" type="parTrans" cxnId="{F0ED5DD1-7D8A-4B31-A2E8-F1E51C163A86}">
      <dgm:prSet/>
      <dgm:spPr/>
      <dgm:t>
        <a:bodyPr/>
        <a:lstStyle/>
        <a:p>
          <a:endParaRPr lang="ru-RU"/>
        </a:p>
      </dgm:t>
    </dgm:pt>
    <dgm:pt modelId="{14AB7126-C0F5-456C-B784-AC631A14F187}" type="sibTrans" cxnId="{F0ED5DD1-7D8A-4B31-A2E8-F1E51C163A86}">
      <dgm:prSet/>
      <dgm:spPr/>
      <dgm:t>
        <a:bodyPr/>
        <a:lstStyle/>
        <a:p>
          <a:endParaRPr lang="ru-RU"/>
        </a:p>
      </dgm:t>
    </dgm:pt>
    <dgm:pt modelId="{B0B62183-71DD-4553-AC94-DE4C2D0BA669}">
      <dgm:prSet phldrT="[Текст]" custT="1"/>
      <dgm:spPr/>
      <dgm:t>
        <a:bodyPr/>
        <a:lstStyle/>
        <a:p>
          <a:r>
            <a:rPr lang="ru-RU" sz="2000" dirty="0" smtClean="0">
              <a:solidFill>
                <a:schemeClr val="tx1"/>
              </a:solidFill>
            </a:rPr>
            <a:t>центр управления</a:t>
          </a:r>
          <a:endParaRPr lang="ru-RU" sz="2000" dirty="0">
            <a:solidFill>
              <a:schemeClr val="tx1"/>
            </a:solidFill>
          </a:endParaRPr>
        </a:p>
      </dgm:t>
    </dgm:pt>
    <dgm:pt modelId="{98B6948E-9698-4054-9AFD-5786B9927F9B}" type="parTrans" cxnId="{E782CD1E-EA44-472B-BA82-0116FD4E778E}">
      <dgm:prSet/>
      <dgm:spPr/>
      <dgm:t>
        <a:bodyPr/>
        <a:lstStyle/>
        <a:p>
          <a:endParaRPr lang="ru-RU"/>
        </a:p>
      </dgm:t>
    </dgm:pt>
    <dgm:pt modelId="{4041A083-664C-4592-B896-00DB5331531D}" type="sibTrans" cxnId="{E782CD1E-EA44-472B-BA82-0116FD4E778E}">
      <dgm:prSet/>
      <dgm:spPr/>
      <dgm:t>
        <a:bodyPr/>
        <a:lstStyle/>
        <a:p>
          <a:endParaRPr lang="ru-RU"/>
        </a:p>
      </dgm:t>
    </dgm:pt>
    <dgm:pt modelId="{D235D30F-4F5D-41FF-8696-A9580087A188}" type="pres">
      <dgm:prSet presAssocID="{7D0D523C-0A9D-4F79-BD59-315FEF0ACA1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2000DA4-9FBC-4C5D-B280-8DD1692FB397}" type="pres">
      <dgm:prSet presAssocID="{F5C42AB9-0CD4-4151-B781-87EAB7454A47}" presName="root1" presStyleCnt="0"/>
      <dgm:spPr/>
    </dgm:pt>
    <dgm:pt modelId="{B134C752-15F0-4664-9606-8D2C4F5CF8C1}" type="pres">
      <dgm:prSet presAssocID="{F5C42AB9-0CD4-4151-B781-87EAB7454A47}" presName="LevelOneTextNode" presStyleLbl="node0" presStyleIdx="0" presStyleCnt="1" custAng="5400000" custScaleX="62904" custScaleY="44182" custLinFactX="-59728" custLinFactNeighborX="-100000" custLinFactNeighborY="179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9C0EC8E-7705-421C-A51B-304F6EBBF613}" type="pres">
      <dgm:prSet presAssocID="{F5C42AB9-0CD4-4151-B781-87EAB7454A47}" presName="level2hierChild" presStyleCnt="0"/>
      <dgm:spPr/>
    </dgm:pt>
    <dgm:pt modelId="{6CA98CA0-62C4-4BF6-8DB7-506688434703}" type="pres">
      <dgm:prSet presAssocID="{62F6F474-1F1F-481F-8780-E7C97FF03A9C}" presName="conn2-1" presStyleLbl="parChTrans1D2" presStyleIdx="0" presStyleCnt="3"/>
      <dgm:spPr/>
      <dgm:t>
        <a:bodyPr/>
        <a:lstStyle/>
        <a:p>
          <a:endParaRPr lang="ru-RU"/>
        </a:p>
      </dgm:t>
    </dgm:pt>
    <dgm:pt modelId="{2C061FF8-73F2-4B2C-830F-2C3780BCF51A}" type="pres">
      <dgm:prSet presAssocID="{62F6F474-1F1F-481F-8780-E7C97FF03A9C}" presName="connTx" presStyleLbl="parChTrans1D2" presStyleIdx="0" presStyleCnt="3"/>
      <dgm:spPr/>
      <dgm:t>
        <a:bodyPr/>
        <a:lstStyle/>
        <a:p>
          <a:endParaRPr lang="ru-RU"/>
        </a:p>
      </dgm:t>
    </dgm:pt>
    <dgm:pt modelId="{1C4930C5-57B6-4353-8411-A467C0CF5A18}" type="pres">
      <dgm:prSet presAssocID="{3EABD721-B2DD-4BE5-B9B5-2F2AEADD2481}" presName="root2" presStyleCnt="0"/>
      <dgm:spPr/>
    </dgm:pt>
    <dgm:pt modelId="{2AA9EAD3-8D4A-4724-BA56-6CEABAFBA017}" type="pres">
      <dgm:prSet presAssocID="{3EABD721-B2DD-4BE5-B9B5-2F2AEADD2481}" presName="LevelTwoTextNode" presStyleLbl="node2" presStyleIdx="0" presStyleCnt="3" custScaleX="63924" custScaleY="59664" custLinFactNeighborX="1024" custLinFactNeighborY="-8622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2D7E2E7-452B-4D38-BAD2-70B35991DD53}" type="pres">
      <dgm:prSet presAssocID="{3EABD721-B2DD-4BE5-B9B5-2F2AEADD2481}" presName="level3hierChild" presStyleCnt="0"/>
      <dgm:spPr/>
    </dgm:pt>
    <dgm:pt modelId="{DB001E3F-3CCB-4791-B29B-7D666DD8E626}" type="pres">
      <dgm:prSet presAssocID="{18512C03-943A-479C-A551-188EC1D575A6}" presName="conn2-1" presStyleLbl="parChTrans1D2" presStyleIdx="1" presStyleCnt="3"/>
      <dgm:spPr/>
      <dgm:t>
        <a:bodyPr/>
        <a:lstStyle/>
        <a:p>
          <a:endParaRPr lang="ru-RU"/>
        </a:p>
      </dgm:t>
    </dgm:pt>
    <dgm:pt modelId="{B4412346-738F-4A89-BE7F-3DD6CDA45F13}" type="pres">
      <dgm:prSet presAssocID="{18512C03-943A-479C-A551-188EC1D575A6}" presName="connTx" presStyleLbl="parChTrans1D2" presStyleIdx="1" presStyleCnt="3"/>
      <dgm:spPr/>
      <dgm:t>
        <a:bodyPr/>
        <a:lstStyle/>
        <a:p>
          <a:endParaRPr lang="ru-RU"/>
        </a:p>
      </dgm:t>
    </dgm:pt>
    <dgm:pt modelId="{2FD43759-0F68-4462-9858-EA0ABB6F0059}" type="pres">
      <dgm:prSet presAssocID="{C37A582B-757C-4C47-ADE7-2191E9F489A2}" presName="root2" presStyleCnt="0"/>
      <dgm:spPr/>
    </dgm:pt>
    <dgm:pt modelId="{9843BD92-0769-42D8-9E89-C4B3F3D6D8A0}" type="pres">
      <dgm:prSet presAssocID="{C37A582B-757C-4C47-ADE7-2191E9F489A2}" presName="LevelTwoTextNode" presStyleLbl="node2" presStyleIdx="1" presStyleCnt="3" custScaleX="64495" custScaleY="60516" custLinFactNeighborX="1025" custLinFactNeighborY="1199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7A37D98-559F-4E13-A9B1-4A8CF7E4DE01}" type="pres">
      <dgm:prSet presAssocID="{C37A582B-757C-4C47-ADE7-2191E9F489A2}" presName="level3hierChild" presStyleCnt="0"/>
      <dgm:spPr/>
    </dgm:pt>
    <dgm:pt modelId="{D0B7C664-5705-4A2A-B2F2-2633767663F9}" type="pres">
      <dgm:prSet presAssocID="{98B6948E-9698-4054-9AFD-5786B9927F9B}" presName="conn2-1" presStyleLbl="parChTrans1D2" presStyleIdx="2" presStyleCnt="3"/>
      <dgm:spPr/>
      <dgm:t>
        <a:bodyPr/>
        <a:lstStyle/>
        <a:p>
          <a:endParaRPr lang="ru-RU"/>
        </a:p>
      </dgm:t>
    </dgm:pt>
    <dgm:pt modelId="{4304E71B-26E0-4A5D-B7DB-73F2D73E15C2}" type="pres">
      <dgm:prSet presAssocID="{98B6948E-9698-4054-9AFD-5786B9927F9B}" presName="connTx" presStyleLbl="parChTrans1D2" presStyleIdx="2" presStyleCnt="3"/>
      <dgm:spPr/>
      <dgm:t>
        <a:bodyPr/>
        <a:lstStyle/>
        <a:p>
          <a:endParaRPr lang="ru-RU"/>
        </a:p>
      </dgm:t>
    </dgm:pt>
    <dgm:pt modelId="{767A3308-C514-4263-9BF4-2E6DEE2234E6}" type="pres">
      <dgm:prSet presAssocID="{B0B62183-71DD-4553-AC94-DE4C2D0BA669}" presName="root2" presStyleCnt="0"/>
      <dgm:spPr/>
    </dgm:pt>
    <dgm:pt modelId="{7494851B-1549-4565-A806-8352EE3F1BCB}" type="pres">
      <dgm:prSet presAssocID="{B0B62183-71DD-4553-AC94-DE4C2D0BA669}" presName="LevelTwoTextNode" presStyleLbl="node2" presStyleIdx="2" presStyleCnt="3" custScaleX="89868" custScaleY="62757" custLinFactY="22055" custLinFactNeighborX="-341" custLinFactNeighborY="1000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2B602E1-B91E-4990-9C71-1AF697975A07}" type="pres">
      <dgm:prSet presAssocID="{B0B62183-71DD-4553-AC94-DE4C2D0BA669}" presName="level3hierChild" presStyleCnt="0"/>
      <dgm:spPr/>
    </dgm:pt>
  </dgm:ptLst>
  <dgm:cxnLst>
    <dgm:cxn modelId="{CAFC4361-3B7C-49F8-ADDD-9F1F1020A895}" type="presOf" srcId="{3EABD721-B2DD-4BE5-B9B5-2F2AEADD2481}" destId="{2AA9EAD3-8D4A-4724-BA56-6CEABAFBA017}" srcOrd="0" destOrd="0" presId="urn:microsoft.com/office/officeart/2008/layout/HorizontalMultiLevelHierarchy"/>
    <dgm:cxn modelId="{A801D230-745D-4C04-A2A8-4DF1DD0EFFBE}" srcId="{7D0D523C-0A9D-4F79-BD59-315FEF0ACA15}" destId="{F5C42AB9-0CD4-4151-B781-87EAB7454A47}" srcOrd="0" destOrd="0" parTransId="{E261C21F-16DA-4107-81D2-9FA37843BB26}" sibTransId="{70752CBD-265D-4E6E-B869-92EA50C88F92}"/>
    <dgm:cxn modelId="{C192314E-044E-492E-B052-F0A1BE62E3FC}" type="presOf" srcId="{62F6F474-1F1F-481F-8780-E7C97FF03A9C}" destId="{2C061FF8-73F2-4B2C-830F-2C3780BCF51A}" srcOrd="1" destOrd="0" presId="urn:microsoft.com/office/officeart/2008/layout/HorizontalMultiLevelHierarchy"/>
    <dgm:cxn modelId="{A79E9ACC-F23B-45C5-A543-84AAEF624429}" type="presOf" srcId="{B0B62183-71DD-4553-AC94-DE4C2D0BA669}" destId="{7494851B-1549-4565-A806-8352EE3F1BCB}" srcOrd="0" destOrd="0" presId="urn:microsoft.com/office/officeart/2008/layout/HorizontalMultiLevelHierarchy"/>
    <dgm:cxn modelId="{8C558619-3E85-4F90-A574-69697DC8C353}" type="presOf" srcId="{18512C03-943A-479C-A551-188EC1D575A6}" destId="{DB001E3F-3CCB-4791-B29B-7D666DD8E626}" srcOrd="0" destOrd="0" presId="urn:microsoft.com/office/officeart/2008/layout/HorizontalMultiLevelHierarchy"/>
    <dgm:cxn modelId="{30BDC54C-7374-4C32-B539-8396D303B277}" type="presOf" srcId="{18512C03-943A-479C-A551-188EC1D575A6}" destId="{B4412346-738F-4A89-BE7F-3DD6CDA45F13}" srcOrd="1" destOrd="0" presId="urn:microsoft.com/office/officeart/2008/layout/HorizontalMultiLevelHierarchy"/>
    <dgm:cxn modelId="{E782CD1E-EA44-472B-BA82-0116FD4E778E}" srcId="{F5C42AB9-0CD4-4151-B781-87EAB7454A47}" destId="{B0B62183-71DD-4553-AC94-DE4C2D0BA669}" srcOrd="2" destOrd="0" parTransId="{98B6948E-9698-4054-9AFD-5786B9927F9B}" sibTransId="{4041A083-664C-4592-B896-00DB5331531D}"/>
    <dgm:cxn modelId="{E6A85EA7-CCC6-498C-B950-34089D91DAD9}" type="presOf" srcId="{98B6948E-9698-4054-9AFD-5786B9927F9B}" destId="{D0B7C664-5705-4A2A-B2F2-2633767663F9}" srcOrd="0" destOrd="0" presId="urn:microsoft.com/office/officeart/2008/layout/HorizontalMultiLevelHierarchy"/>
    <dgm:cxn modelId="{3F00AB2C-2310-4181-957F-780F0C9A7022}" type="presOf" srcId="{62F6F474-1F1F-481F-8780-E7C97FF03A9C}" destId="{6CA98CA0-62C4-4BF6-8DB7-506688434703}" srcOrd="0" destOrd="0" presId="urn:microsoft.com/office/officeart/2008/layout/HorizontalMultiLevelHierarchy"/>
    <dgm:cxn modelId="{CE4B3D45-89AF-4782-8687-120DFA9C14E7}" srcId="{F5C42AB9-0CD4-4151-B781-87EAB7454A47}" destId="{3EABD721-B2DD-4BE5-B9B5-2F2AEADD2481}" srcOrd="0" destOrd="0" parTransId="{62F6F474-1F1F-481F-8780-E7C97FF03A9C}" sibTransId="{99062E59-74FF-481D-B9B1-18AEBCE36CC9}"/>
    <dgm:cxn modelId="{DCB58C33-B597-4394-9E92-B52C717AFEFF}" type="presOf" srcId="{98B6948E-9698-4054-9AFD-5786B9927F9B}" destId="{4304E71B-26E0-4A5D-B7DB-73F2D73E15C2}" srcOrd="1" destOrd="0" presId="urn:microsoft.com/office/officeart/2008/layout/HorizontalMultiLevelHierarchy"/>
    <dgm:cxn modelId="{22725596-84A1-4876-ACBA-939A761720C7}" type="presOf" srcId="{F5C42AB9-0CD4-4151-B781-87EAB7454A47}" destId="{B134C752-15F0-4664-9606-8D2C4F5CF8C1}" srcOrd="0" destOrd="0" presId="urn:microsoft.com/office/officeart/2008/layout/HorizontalMultiLevelHierarchy"/>
    <dgm:cxn modelId="{F0ED5DD1-7D8A-4B31-A2E8-F1E51C163A86}" srcId="{F5C42AB9-0CD4-4151-B781-87EAB7454A47}" destId="{C37A582B-757C-4C47-ADE7-2191E9F489A2}" srcOrd="1" destOrd="0" parTransId="{18512C03-943A-479C-A551-188EC1D575A6}" sibTransId="{14AB7126-C0F5-456C-B784-AC631A14F187}"/>
    <dgm:cxn modelId="{F5C32485-4C37-4C87-8BED-08BCAC481456}" type="presOf" srcId="{C37A582B-757C-4C47-ADE7-2191E9F489A2}" destId="{9843BD92-0769-42D8-9E89-C4B3F3D6D8A0}" srcOrd="0" destOrd="0" presId="urn:microsoft.com/office/officeart/2008/layout/HorizontalMultiLevelHierarchy"/>
    <dgm:cxn modelId="{1C0D697B-4D8D-4E9D-BD8C-0368A748E0EE}" type="presOf" srcId="{7D0D523C-0A9D-4F79-BD59-315FEF0ACA15}" destId="{D235D30F-4F5D-41FF-8696-A9580087A188}" srcOrd="0" destOrd="0" presId="urn:microsoft.com/office/officeart/2008/layout/HorizontalMultiLevelHierarchy"/>
    <dgm:cxn modelId="{40A163E5-488F-4A22-9ECF-BBEFFA1B4ABF}" type="presParOf" srcId="{D235D30F-4F5D-41FF-8696-A9580087A188}" destId="{42000DA4-9FBC-4C5D-B280-8DD1692FB397}" srcOrd="0" destOrd="0" presId="urn:microsoft.com/office/officeart/2008/layout/HorizontalMultiLevelHierarchy"/>
    <dgm:cxn modelId="{C7234FFE-4121-4B6F-8061-FC9D1A1E9786}" type="presParOf" srcId="{42000DA4-9FBC-4C5D-B280-8DD1692FB397}" destId="{B134C752-15F0-4664-9606-8D2C4F5CF8C1}" srcOrd="0" destOrd="0" presId="urn:microsoft.com/office/officeart/2008/layout/HorizontalMultiLevelHierarchy"/>
    <dgm:cxn modelId="{8C261871-9424-499B-B379-D0D6BAE9CBE2}" type="presParOf" srcId="{42000DA4-9FBC-4C5D-B280-8DD1692FB397}" destId="{69C0EC8E-7705-421C-A51B-304F6EBBF613}" srcOrd="1" destOrd="0" presId="urn:microsoft.com/office/officeart/2008/layout/HorizontalMultiLevelHierarchy"/>
    <dgm:cxn modelId="{2E7FABD3-BC96-44FF-A570-8322C8ECB891}" type="presParOf" srcId="{69C0EC8E-7705-421C-A51B-304F6EBBF613}" destId="{6CA98CA0-62C4-4BF6-8DB7-506688434703}" srcOrd="0" destOrd="0" presId="urn:microsoft.com/office/officeart/2008/layout/HorizontalMultiLevelHierarchy"/>
    <dgm:cxn modelId="{7B75CD3C-8CC1-4B97-AD09-0BE2788BAABA}" type="presParOf" srcId="{6CA98CA0-62C4-4BF6-8DB7-506688434703}" destId="{2C061FF8-73F2-4B2C-830F-2C3780BCF51A}" srcOrd="0" destOrd="0" presId="urn:microsoft.com/office/officeart/2008/layout/HorizontalMultiLevelHierarchy"/>
    <dgm:cxn modelId="{ABF8839B-C6DC-444B-A3AF-97606FD518BA}" type="presParOf" srcId="{69C0EC8E-7705-421C-A51B-304F6EBBF613}" destId="{1C4930C5-57B6-4353-8411-A467C0CF5A18}" srcOrd="1" destOrd="0" presId="urn:microsoft.com/office/officeart/2008/layout/HorizontalMultiLevelHierarchy"/>
    <dgm:cxn modelId="{7EE5F6A2-D7AE-4122-B438-DA976BA98299}" type="presParOf" srcId="{1C4930C5-57B6-4353-8411-A467C0CF5A18}" destId="{2AA9EAD3-8D4A-4724-BA56-6CEABAFBA017}" srcOrd="0" destOrd="0" presId="urn:microsoft.com/office/officeart/2008/layout/HorizontalMultiLevelHierarchy"/>
    <dgm:cxn modelId="{7961EA58-9049-4506-A51D-A17B1C40E89C}" type="presParOf" srcId="{1C4930C5-57B6-4353-8411-A467C0CF5A18}" destId="{C2D7E2E7-452B-4D38-BAD2-70B35991DD53}" srcOrd="1" destOrd="0" presId="urn:microsoft.com/office/officeart/2008/layout/HorizontalMultiLevelHierarchy"/>
    <dgm:cxn modelId="{6EFF3100-E164-4EA3-8934-46A8CD6713F1}" type="presParOf" srcId="{69C0EC8E-7705-421C-A51B-304F6EBBF613}" destId="{DB001E3F-3CCB-4791-B29B-7D666DD8E626}" srcOrd="2" destOrd="0" presId="urn:microsoft.com/office/officeart/2008/layout/HorizontalMultiLevelHierarchy"/>
    <dgm:cxn modelId="{EC391FBE-DBB2-4576-B2B4-EE7B9C73342B}" type="presParOf" srcId="{DB001E3F-3CCB-4791-B29B-7D666DD8E626}" destId="{B4412346-738F-4A89-BE7F-3DD6CDA45F13}" srcOrd="0" destOrd="0" presId="urn:microsoft.com/office/officeart/2008/layout/HorizontalMultiLevelHierarchy"/>
    <dgm:cxn modelId="{CE4B2898-B659-42A6-BE36-62A1E030C939}" type="presParOf" srcId="{69C0EC8E-7705-421C-A51B-304F6EBBF613}" destId="{2FD43759-0F68-4462-9858-EA0ABB6F0059}" srcOrd="3" destOrd="0" presId="urn:microsoft.com/office/officeart/2008/layout/HorizontalMultiLevelHierarchy"/>
    <dgm:cxn modelId="{8A809DB8-1C87-49B2-82E8-8257CAE7DF29}" type="presParOf" srcId="{2FD43759-0F68-4462-9858-EA0ABB6F0059}" destId="{9843BD92-0769-42D8-9E89-C4B3F3D6D8A0}" srcOrd="0" destOrd="0" presId="urn:microsoft.com/office/officeart/2008/layout/HorizontalMultiLevelHierarchy"/>
    <dgm:cxn modelId="{ADAD2874-D3ED-4413-B28B-4B2D38DD08B3}" type="presParOf" srcId="{2FD43759-0F68-4462-9858-EA0ABB6F0059}" destId="{87A37D98-559F-4E13-A9B1-4A8CF7E4DE01}" srcOrd="1" destOrd="0" presId="urn:microsoft.com/office/officeart/2008/layout/HorizontalMultiLevelHierarchy"/>
    <dgm:cxn modelId="{5E7D083F-1EDE-48C9-B6C4-2AF356FA7CA7}" type="presParOf" srcId="{69C0EC8E-7705-421C-A51B-304F6EBBF613}" destId="{D0B7C664-5705-4A2A-B2F2-2633767663F9}" srcOrd="4" destOrd="0" presId="urn:microsoft.com/office/officeart/2008/layout/HorizontalMultiLevelHierarchy"/>
    <dgm:cxn modelId="{6303FABD-0DFC-408E-B44E-85A865DE9023}" type="presParOf" srcId="{D0B7C664-5705-4A2A-B2F2-2633767663F9}" destId="{4304E71B-26E0-4A5D-B7DB-73F2D73E15C2}" srcOrd="0" destOrd="0" presId="urn:microsoft.com/office/officeart/2008/layout/HorizontalMultiLevelHierarchy"/>
    <dgm:cxn modelId="{7E8166C0-6254-4D90-B264-C9CB64A2CECE}" type="presParOf" srcId="{69C0EC8E-7705-421C-A51B-304F6EBBF613}" destId="{767A3308-C514-4263-9BF4-2E6DEE2234E6}" srcOrd="5" destOrd="0" presId="urn:microsoft.com/office/officeart/2008/layout/HorizontalMultiLevelHierarchy"/>
    <dgm:cxn modelId="{A40B2B4F-3634-446A-A5BF-7DC3354AF9A2}" type="presParOf" srcId="{767A3308-C514-4263-9BF4-2E6DEE2234E6}" destId="{7494851B-1549-4565-A806-8352EE3F1BCB}" srcOrd="0" destOrd="0" presId="urn:microsoft.com/office/officeart/2008/layout/HorizontalMultiLevelHierarchy"/>
    <dgm:cxn modelId="{50474CFE-A69B-414B-9B85-F91C30E5F789}" type="presParOf" srcId="{767A3308-C514-4263-9BF4-2E6DEE2234E6}" destId="{B2B602E1-B91E-4990-9C71-1AF697975A0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7C664-5705-4A2A-B2F2-2633767663F9}">
      <dsp:nvSpPr>
        <dsp:cNvPr id="0" name=""/>
        <dsp:cNvSpPr/>
      </dsp:nvSpPr>
      <dsp:spPr>
        <a:xfrm>
          <a:off x="1223845" y="2120159"/>
          <a:ext cx="1743699" cy="1537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1849" y="0"/>
              </a:lnTo>
              <a:lnTo>
                <a:pt x="871849" y="1537432"/>
              </a:lnTo>
              <a:lnTo>
                <a:pt x="1743699" y="15374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2037577" y="2830758"/>
        <a:ext cx="116234" cy="116234"/>
      </dsp:txXfrm>
    </dsp:sp>
    <dsp:sp modelId="{DB001E3F-3CCB-4791-B29B-7D666DD8E626}">
      <dsp:nvSpPr>
        <dsp:cNvPr id="0" name=""/>
        <dsp:cNvSpPr/>
      </dsp:nvSpPr>
      <dsp:spPr>
        <a:xfrm>
          <a:off x="1223845" y="2074439"/>
          <a:ext cx="177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89272" y="45720"/>
              </a:lnTo>
              <a:lnTo>
                <a:pt x="889272" y="53439"/>
              </a:lnTo>
              <a:lnTo>
                <a:pt x="1778544" y="534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2068653" y="2075695"/>
        <a:ext cx="88928" cy="88928"/>
      </dsp:txXfrm>
    </dsp:sp>
    <dsp:sp modelId="{6CA98CA0-62C4-4BF6-8DB7-506688434703}">
      <dsp:nvSpPr>
        <dsp:cNvPr id="0" name=""/>
        <dsp:cNvSpPr/>
      </dsp:nvSpPr>
      <dsp:spPr>
        <a:xfrm>
          <a:off x="1223845" y="702259"/>
          <a:ext cx="1778519" cy="1417900"/>
        </a:xfrm>
        <a:custGeom>
          <a:avLst/>
          <a:gdLst/>
          <a:ahLst/>
          <a:cxnLst/>
          <a:rect l="0" t="0" r="0" b="0"/>
          <a:pathLst>
            <a:path>
              <a:moveTo>
                <a:pt x="0" y="1417900"/>
              </a:moveTo>
              <a:lnTo>
                <a:pt x="889259" y="1417900"/>
              </a:lnTo>
              <a:lnTo>
                <a:pt x="889259" y="0"/>
              </a:lnTo>
              <a:lnTo>
                <a:pt x="177851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2056241" y="1354346"/>
        <a:ext cx="113727" cy="113727"/>
      </dsp:txXfrm>
    </dsp:sp>
    <dsp:sp modelId="{B134C752-15F0-4664-9606-8D2C4F5CF8C1}">
      <dsp:nvSpPr>
        <dsp:cNvPr id="0" name=""/>
        <dsp:cNvSpPr/>
      </dsp:nvSpPr>
      <dsp:spPr>
        <a:xfrm>
          <a:off x="75008" y="1875554"/>
          <a:ext cx="1808462" cy="48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solidFill>
                <a:schemeClr val="tx1"/>
              </a:solidFill>
            </a:rPr>
            <a:t>ПО системы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75008" y="1875554"/>
        <a:ext cx="1808462" cy="489210"/>
      </dsp:txXfrm>
    </dsp:sp>
    <dsp:sp modelId="{2AA9EAD3-8D4A-4724-BA56-6CEABAFBA017}">
      <dsp:nvSpPr>
        <dsp:cNvPr id="0" name=""/>
        <dsp:cNvSpPr/>
      </dsp:nvSpPr>
      <dsp:spPr>
        <a:xfrm>
          <a:off x="3002364" y="470253"/>
          <a:ext cx="1630629" cy="46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solidFill>
                <a:schemeClr val="tx1"/>
              </a:solidFill>
            </a:rPr>
            <a:t>ММАПУТ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3002364" y="470253"/>
        <a:ext cx="1630629" cy="464012"/>
      </dsp:txXfrm>
    </dsp:sp>
    <dsp:sp modelId="{9843BD92-0769-42D8-9E89-C4B3F3D6D8A0}">
      <dsp:nvSpPr>
        <dsp:cNvPr id="0" name=""/>
        <dsp:cNvSpPr/>
      </dsp:nvSpPr>
      <dsp:spPr>
        <a:xfrm>
          <a:off x="3002390" y="1892560"/>
          <a:ext cx="1645195" cy="47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конвертор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3002390" y="1892560"/>
        <a:ext cx="1645195" cy="470638"/>
      </dsp:txXfrm>
    </dsp:sp>
    <dsp:sp modelId="{7494851B-1549-4565-A806-8352EE3F1BCB}">
      <dsp:nvSpPr>
        <dsp:cNvPr id="0" name=""/>
        <dsp:cNvSpPr/>
      </dsp:nvSpPr>
      <dsp:spPr>
        <a:xfrm>
          <a:off x="2967544" y="3413558"/>
          <a:ext cx="2292432" cy="4880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>
              <a:solidFill>
                <a:schemeClr val="tx1"/>
              </a:solidFill>
            </a:rPr>
            <a:t>центр управления</a:t>
          </a:r>
          <a:endParaRPr lang="ru-RU" sz="2000" kern="1200" dirty="0">
            <a:solidFill>
              <a:schemeClr val="tx1"/>
            </a:solidFill>
          </a:endParaRPr>
        </a:p>
      </dsp:txBody>
      <dsp:txXfrm>
        <a:off x="2967544" y="3413558"/>
        <a:ext cx="2292432" cy="488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442A7-FBB1-4845-8CA3-82AD0D5A57E8}" type="datetimeFigureOut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177F1-A026-4B62-96D2-C4A3EC11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519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2" name="Google Shape;161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3" name="Google Shape;161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2" name="Google Shape;16792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3" name="Google Shape;16793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34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88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Google Shape;16815;g1f762ab5b1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6" name="Google Shape;16816;g1f762ab5b1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7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3" name="Google Shape;17623;g1d0f829cb9e_0_3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4" name="Google Shape;17624;g1d0f829cb9e_0_3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8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8" name="Google Shape;1707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9" name="Google Shape;1707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6" name="Google Shape;161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7" name="Google Shape;161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31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5" name="Google Shape;1628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6" name="Google Shape;1628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6" name="Google Shape;17066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7" name="Google Shape;17067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2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6" name="Google Shape;17066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7" name="Google Shape;17067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04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8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6" name="Google Shape;17066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7" name="Google Shape;17067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3" name="Google Shape;1675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4" name="Google Shape;1675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1" name="Google Shape;16761;g1f762ab5b1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2" name="Google Shape;16762;g1f762ab5b1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0" name="Google Shape;10;p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6" name="Google Shape;1626;p2"/>
          <p:cNvSpPr txBox="1">
            <a:spLocks noGrp="1"/>
          </p:cNvSpPr>
          <p:nvPr>
            <p:ph type="ctrTitle"/>
          </p:nvPr>
        </p:nvSpPr>
        <p:spPr>
          <a:xfrm>
            <a:off x="713225" y="564343"/>
            <a:ext cx="7717500" cy="31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p2"/>
          <p:cNvSpPr txBox="1">
            <a:spLocks noGrp="1"/>
          </p:cNvSpPr>
          <p:nvPr>
            <p:ph type="subTitle" idx="1"/>
          </p:nvPr>
        </p:nvSpPr>
        <p:spPr>
          <a:xfrm>
            <a:off x="713250" y="3682906"/>
            <a:ext cx="7717500" cy="40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8" name="Google Shape;1628;p2"/>
          <p:cNvSpPr/>
          <p:nvPr/>
        </p:nvSpPr>
        <p:spPr>
          <a:xfrm>
            <a:off x="-14900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"/>
          <p:cNvSpPr/>
          <p:nvPr/>
        </p:nvSpPr>
        <p:spPr>
          <a:xfrm>
            <a:off x="1164785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2"/>
          <p:cNvGrpSpPr/>
          <p:nvPr/>
        </p:nvGrpSpPr>
        <p:grpSpPr>
          <a:xfrm>
            <a:off x="-77409" y="-99751"/>
            <a:ext cx="347597" cy="4345456"/>
            <a:chOff x="-136402" y="-175976"/>
            <a:chExt cx="347597" cy="4345456"/>
          </a:xfrm>
        </p:grpSpPr>
        <p:sp>
          <p:nvSpPr>
            <p:cNvPr id="1631" name="Google Shape;1631;p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2"/>
          <p:cNvGrpSpPr/>
          <p:nvPr/>
        </p:nvGrpSpPr>
        <p:grpSpPr>
          <a:xfrm>
            <a:off x="-77409" y="-99751"/>
            <a:ext cx="347597" cy="4345451"/>
            <a:chOff x="-136402" y="-175976"/>
            <a:chExt cx="347597" cy="4345451"/>
          </a:xfrm>
        </p:grpSpPr>
        <p:sp>
          <p:nvSpPr>
            <p:cNvPr id="1659" name="Google Shape;1659;p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"/>
          <p:cNvSpPr/>
          <p:nvPr/>
        </p:nvSpPr>
        <p:spPr>
          <a:xfrm>
            <a:off x="-77457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7" name="Google Shape;12827;p31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2828" name="Google Shape;12828;p31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31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31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31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31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31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31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31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31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31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31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31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31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31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31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31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31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31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31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31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31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31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31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31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31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31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31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31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31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31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31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31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31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31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31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31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31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31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31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31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31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31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31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31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31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31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31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31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31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31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31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31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31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31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31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31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31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31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31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31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31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31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31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31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31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31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31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31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31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31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31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31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31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31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31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31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31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31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31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31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31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31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31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31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31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31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31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31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31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31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31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31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31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31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31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31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31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31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31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31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31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31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31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31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31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31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31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31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31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31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31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31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31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31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31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31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31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31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31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31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31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31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31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31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31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31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31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31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31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31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31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31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31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31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31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31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31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31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31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31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31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31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31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31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31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31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31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31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31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31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31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31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31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31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31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31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31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5" name="Google Shape;12985;p31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31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31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31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31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31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31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31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31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31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31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31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31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31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31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31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31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31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31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31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31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6" name="Google Shape;13006;p31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7" name="Google Shape;13007;p31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31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31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31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31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31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31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31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31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31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7" name="Google Shape;13017;p31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31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31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31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31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2" name="Google Shape;13022;p31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3" name="Google Shape;13023;p31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31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31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31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31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31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31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31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31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31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31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31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31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31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31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31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3039;p31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31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31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31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31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31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31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31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31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31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31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31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31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31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31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31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31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31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31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31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31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31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31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31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31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31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31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31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31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31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31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31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31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31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31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31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31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31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31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31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31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31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31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31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31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31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31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31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31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31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31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31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31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2" name="Google Shape;13092;p31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3" name="Google Shape;13093;p31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31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31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31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31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31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31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31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31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31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31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31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31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31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31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31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31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31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31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31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31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31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31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31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31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31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31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31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31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31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31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31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31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31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31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31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31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31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31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31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31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31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31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31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31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31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31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31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31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31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31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31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31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31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31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31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31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31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31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31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31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31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31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31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31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31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31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31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31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31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31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31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31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31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31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31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31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31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31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2" name="Google Shape;13172;p31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31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31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31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31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31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31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31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31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31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31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31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31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31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31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31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31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31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31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1" name="Google Shape;13191;p31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2" name="Google Shape;13192;p31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31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31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31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31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31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31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31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31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31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31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31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31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31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31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31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31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31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31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31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31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31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31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31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31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31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31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31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31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31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31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31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31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31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31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31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31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31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31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31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31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31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31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31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31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31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31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31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31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31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31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31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31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31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31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31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31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31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31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31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31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31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31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31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31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31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31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31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31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31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31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31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31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31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31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31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31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31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31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31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31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31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31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31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31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31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31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31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31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31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31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31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31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31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31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31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31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31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31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31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31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31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31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31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31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31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31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31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31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31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31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31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31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31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31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31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31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31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31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31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31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31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31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31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31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31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31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31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31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31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31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31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31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31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31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31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31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31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31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31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31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31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31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31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31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31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31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31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31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31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31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31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31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31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31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31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31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31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31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31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31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31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31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31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31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31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31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31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31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31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31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31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31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31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31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31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31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31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31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31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31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31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31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31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31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31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31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31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0" name="Google Shape;13380;p31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31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31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31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31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31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31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31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31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31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31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31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31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31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31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31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31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31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31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31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31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31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31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31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31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31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31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31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31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31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31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31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31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31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31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31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31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31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31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31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31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31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31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31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31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31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31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31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31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31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31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31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31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31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31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31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31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31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31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31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31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31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31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31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31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31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31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31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31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31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31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31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31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31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31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31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31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31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31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31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31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31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31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31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31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31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31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31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31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31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31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31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31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31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31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31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31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31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31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31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31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31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31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31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31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31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31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31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31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31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31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31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2" name="Google Shape;13492;p31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3" name="Google Shape;13493;p31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31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31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31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31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31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31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31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31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31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31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31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31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31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31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31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31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31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1" name="Google Shape;13511;p31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31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3" name="Google Shape;13513;p31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31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31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31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7" name="Google Shape;13517;p31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31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31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31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31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31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3" name="Google Shape;13523;p31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31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5" name="Google Shape;13525;p31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31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31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31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31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31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31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31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31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31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5" name="Google Shape;13535;p31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31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31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31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31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31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31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31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31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31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31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31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7" name="Google Shape;13547;p31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31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31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31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31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31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31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4" name="Google Shape;13554;p31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5" name="Google Shape;13555;p31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31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31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31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31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31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31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2" name="Google Shape;13562;p31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3" name="Google Shape;13563;p31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31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31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6" name="Google Shape;13566;p31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7" name="Google Shape;13567;p31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31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31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31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31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31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31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31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5" name="Google Shape;13575;p31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31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31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31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31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31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31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31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31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4" name="Google Shape;13584;p31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31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31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31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8" name="Google Shape;13588;p31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9" name="Google Shape;13589;p31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31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31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2" name="Google Shape;13592;p31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3" name="Google Shape;13593;p31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31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31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31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31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31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31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31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31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31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31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31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31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31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7" name="Google Shape;13607;p31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31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31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31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31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31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3" name="Google Shape;13613;p31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4" name="Google Shape;13614;p31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31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31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31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31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31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31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31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31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31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31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31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6" name="Google Shape;13626;p31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7" name="Google Shape;13627;p31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31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31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31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31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2" name="Google Shape;13632;p31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3" name="Google Shape;13633;p31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4" name="Google Shape;13634;p31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31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6" name="Google Shape;13636;p31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7" name="Google Shape;13637;p31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31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9" name="Google Shape;13639;p31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0" name="Google Shape;13640;p31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31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31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31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4" name="Google Shape;13644;p31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5" name="Google Shape;13645;p31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6" name="Google Shape;13646;p31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31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8" name="Google Shape;13648;p31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9" name="Google Shape;13649;p31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0" name="Google Shape;13650;p31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1" name="Google Shape;13651;p31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31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31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31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31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31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31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31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31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31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31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31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31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31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31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31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31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31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31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31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31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31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31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31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31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31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31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31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9" name="Google Shape;13679;p31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31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31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31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31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31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31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31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31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31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31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31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31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31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31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31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31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31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31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31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31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31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31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31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31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31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31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31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31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31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31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31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31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31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31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31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31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31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31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31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31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31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31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2" name="Google Shape;13722;p31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3" name="Google Shape;13723;p31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4" name="Google Shape;13724;p31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5" name="Google Shape;13725;p31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6" name="Google Shape;13726;p31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7" name="Google Shape;13727;p31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8" name="Google Shape;13728;p31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9" name="Google Shape;13729;p31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0" name="Google Shape;13730;p31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1" name="Google Shape;13731;p31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2" name="Google Shape;13732;p31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3" name="Google Shape;13733;p31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4" name="Google Shape;13734;p31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31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31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31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8" name="Google Shape;13738;p31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9" name="Google Shape;13739;p31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31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31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31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3" name="Google Shape;13743;p31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4" name="Google Shape;13744;p31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31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31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7" name="Google Shape;13747;p31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8" name="Google Shape;13748;p31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31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31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31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31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31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31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31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31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31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31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31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31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31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31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31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31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31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31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31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31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31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31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31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31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31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31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31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31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31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31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9" name="Google Shape;13779;p31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3780;p31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1" name="Google Shape;13781;p31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31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31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31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31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31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31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31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31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31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3791;p31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31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31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31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31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31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7" name="Google Shape;13797;p31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31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31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31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31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31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31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31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31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31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31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31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31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31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31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2" name="Google Shape;13812;p31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3813;p31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31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31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31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31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31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31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31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31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31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31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31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31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31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3827;p31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3828;p31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31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31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31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31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31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3834;p31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3835;p31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31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31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31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3839;p31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3840;p31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31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31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31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31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31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31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31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31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31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31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31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31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31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31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31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31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31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31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31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31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31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31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31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31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31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31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31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31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31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31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31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31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31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31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31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31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31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31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31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0" name="Google Shape;13880;p31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1" name="Google Shape;13881;p31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31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3" name="Google Shape;13883;p31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4" name="Google Shape;13884;p31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31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6" name="Google Shape;13886;p31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7" name="Google Shape;13887;p31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8" name="Google Shape;13888;p31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9" name="Google Shape;13889;p31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0" name="Google Shape;13890;p31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1" name="Google Shape;13891;p31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31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31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31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31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31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31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31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31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31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31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31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31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31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31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31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31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31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31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31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31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31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31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31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31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6" name="Google Shape;13916;p31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7" name="Google Shape;13917;p31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8" name="Google Shape;13918;p31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31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31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31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31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31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4" name="Google Shape;13924;p31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5" name="Google Shape;13925;p31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6" name="Google Shape;13926;p31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7" name="Google Shape;13927;p31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31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31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31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31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31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3" name="Google Shape;13933;p31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31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31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31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31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8" name="Google Shape;13938;p31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9" name="Google Shape;13939;p31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0" name="Google Shape;13940;p31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1" name="Google Shape;13941;p31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2" name="Google Shape;13942;p31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31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4" name="Google Shape;13944;p31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5" name="Google Shape;13945;p31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31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31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31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31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31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31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31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31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31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31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31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31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31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9" name="Google Shape;13959;p31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0" name="Google Shape;13960;p31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31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31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31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31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31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31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31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31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31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31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31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31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3" name="Google Shape;13973;p31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31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31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31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31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31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31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31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31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31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31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31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5" name="Google Shape;13985;p31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31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7" name="Google Shape;13987;p31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8" name="Google Shape;13988;p31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9" name="Google Shape;13989;p31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0" name="Google Shape;13990;p31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1" name="Google Shape;13991;p31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2" name="Google Shape;13992;p31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31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4" name="Google Shape;13994;p31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5" name="Google Shape;13995;p31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6" name="Google Shape;13996;p31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31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8" name="Google Shape;13998;p31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9" name="Google Shape;13999;p31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0" name="Google Shape;14000;p31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1" name="Google Shape;14001;p31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2" name="Google Shape;14002;p31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31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4" name="Google Shape;14004;p31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5" name="Google Shape;14005;p31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6" name="Google Shape;14006;p31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7" name="Google Shape;14007;p31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8" name="Google Shape;14008;p31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9" name="Google Shape;14009;p31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0" name="Google Shape;14010;p31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1" name="Google Shape;14011;p31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2" name="Google Shape;14012;p31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31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31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31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6" name="Google Shape;14016;p31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31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31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31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31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1" name="Google Shape;14021;p31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2" name="Google Shape;14022;p31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3" name="Google Shape;14023;p31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31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31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31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31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31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31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31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1" name="Google Shape;14031;p31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2" name="Google Shape;14032;p31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3" name="Google Shape;14033;p31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4" name="Google Shape;14034;p31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31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31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31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8" name="Google Shape;14038;p31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31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31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31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31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31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31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31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31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31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31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31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31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1" name="Google Shape;14051;p31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31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31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31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31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31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31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31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31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31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31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31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31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31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31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31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7" name="Google Shape;14067;p31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31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31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31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31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31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3" name="Google Shape;14073;p31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31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31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6" name="Google Shape;14076;p31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31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31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31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31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31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31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083;p31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084;p31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085;p31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086;p31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087;p31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31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9" name="Google Shape;14089;p31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0" name="Google Shape;14090;p31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1" name="Google Shape;14091;p31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2" name="Google Shape;14092;p31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3" name="Google Shape;14093;p31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4" name="Google Shape;14094;p31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31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6" name="Google Shape;14096;p31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7" name="Google Shape;14097;p31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31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31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31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31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31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3" name="Google Shape;14103;p31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31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31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31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31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31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31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31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31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31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31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31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31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31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31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31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31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31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31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2" name="Google Shape;14122;p31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31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31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31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31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31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31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31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31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31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31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31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31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5" name="Google Shape;14135;p31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6" name="Google Shape;14136;p31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31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8" name="Google Shape;14138;p31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9" name="Google Shape;14139;p31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31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1" name="Google Shape;14141;p31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31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31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31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14145;p31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14146;p31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31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31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31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31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31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31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31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31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31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6" name="Google Shape;14156;p31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14157;p31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31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14159;p31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31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14161;p31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31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31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14164;p31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14165;p31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14166;p31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31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31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31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31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1" name="Google Shape;14171;p31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31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31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31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5" name="Google Shape;14175;p31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6" name="Google Shape;14176;p31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31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31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31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31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31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31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31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31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31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31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31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31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31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31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31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31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31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31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31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31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31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31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31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31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31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31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31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4" name="Google Shape;14204;p31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5" name="Google Shape;14205;p31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31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31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31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31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31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31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31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31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31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31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31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31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31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31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31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31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31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31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31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31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31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31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31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9" name="Google Shape;14229;p31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0" name="Google Shape;14230;p31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31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31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31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31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31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31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31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31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31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31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31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31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31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31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31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31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31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31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31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31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31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31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31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31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31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31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31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31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31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31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31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31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3" name="Google Shape;14263;p31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4" name="Google Shape;14264;p31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31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31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31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31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31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31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31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4272;p31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4273;p31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31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31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31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4277;p31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31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31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31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31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31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31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31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31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31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31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31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31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31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31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31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31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31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31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4296;p31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31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31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31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31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31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31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31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31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31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31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31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31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31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31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31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31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31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31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31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31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31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31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31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4320;p31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31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31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31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4324;p31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4325;p31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31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7" name="Google Shape;14327;p31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4328;p31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31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31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31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31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4333;p31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31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4335;p31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4336;p31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4337;p31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31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31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31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31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31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31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31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31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31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31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31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14349;p31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31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31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31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31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14354;p31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31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31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31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31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14359;p31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14360;p31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31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14362;p31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14363;p31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31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31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31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14367;p31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14368;p31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31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31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31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14372;p31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14373;p31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14374;p31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14375;p31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14376;p31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14377;p31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14378;p31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14379;p31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14380;p31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14381;p31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14382;p31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31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31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31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31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31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31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9" name="Google Shape;14389;p31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0" name="Google Shape;14390;p31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1" name="Google Shape;14391;p31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2" name="Google Shape;14392;p31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3" name="Google Shape;14393;p31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4" name="Google Shape;14394;p31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5" name="Google Shape;14395;p31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6" name="Google Shape;14396;p31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7" name="Google Shape;14397;p31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31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31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0" name="Google Shape;14400;p31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1" name="Google Shape;14401;p31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31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3" name="Google Shape;14403;p31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4" name="Google Shape;14404;p31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5" name="Google Shape;14405;p31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6" name="Google Shape;14406;p31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7" name="Google Shape;14407;p31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8" name="Google Shape;14408;p31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9" name="Google Shape;14409;p31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0" name="Google Shape;14410;p31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1" name="Google Shape;14411;p31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2" name="Google Shape;14412;p31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3" name="Google Shape;14413;p31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4" name="Google Shape;14414;p31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5" name="Google Shape;14415;p31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6" name="Google Shape;14416;p31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7" name="Google Shape;14417;p31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8" name="Google Shape;14418;p31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31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31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31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31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3" name="Google Shape;14423;p31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4" name="Google Shape;14424;p31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31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31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31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8" name="Google Shape;14428;p31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9" name="Google Shape;14429;p31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0" name="Google Shape;14430;p31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1" name="Google Shape;14431;p31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2" name="Google Shape;14432;p31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3" name="Google Shape;14433;p31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4" name="Google Shape;14434;p31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5" name="Google Shape;14435;p31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6" name="Google Shape;14436;p31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7" name="Google Shape;14437;p31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8" name="Google Shape;14438;p31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31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0" name="Google Shape;14440;p31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1" name="Google Shape;14441;p31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2" name="Google Shape;14442;p31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31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4" name="Google Shape;14444;p31"/>
          <p:cNvGrpSpPr/>
          <p:nvPr/>
        </p:nvGrpSpPr>
        <p:grpSpPr>
          <a:xfrm rot="-5400000">
            <a:off x="5968319" y="-2113997"/>
            <a:ext cx="347597" cy="4345456"/>
            <a:chOff x="-136402" y="-175976"/>
            <a:chExt cx="347597" cy="4345456"/>
          </a:xfrm>
        </p:grpSpPr>
        <p:sp>
          <p:nvSpPr>
            <p:cNvPr id="14445" name="Google Shape;14445;p31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14446;p31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14447;p31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31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31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31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14451;p31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14452;p31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31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31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31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14456;p31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14457;p31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31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31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14460;p31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14461;p31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31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14463;p31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14464;p31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14465;p31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6" name="Google Shape;14466;p31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7" name="Google Shape;14467;p31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8" name="Google Shape;14468;p31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14469;p31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0" name="Google Shape;14470;p31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1" name="Google Shape;14471;p31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2" name="Google Shape;14472;p31"/>
          <p:cNvGrpSpPr/>
          <p:nvPr/>
        </p:nvGrpSpPr>
        <p:grpSpPr>
          <a:xfrm rot="-5400000">
            <a:off x="5968316" y="-2113995"/>
            <a:ext cx="347597" cy="4345451"/>
            <a:chOff x="-136402" y="-175976"/>
            <a:chExt cx="347597" cy="4345451"/>
          </a:xfrm>
        </p:grpSpPr>
        <p:sp>
          <p:nvSpPr>
            <p:cNvPr id="14473" name="Google Shape;14473;p31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474;p31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475;p31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476;p31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477;p31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478;p31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479;p31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480;p31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481;p31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482;p31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483;p31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484;p31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485;p31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486;p31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487;p31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488;p31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489;p31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490;p31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491;p31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492;p31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493;p31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494;p31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495;p31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496;p31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497;p31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498;p31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99" name="Google Shape;14499;p31"/>
          <p:cNvSpPr/>
          <p:nvPr/>
        </p:nvSpPr>
        <p:spPr>
          <a:xfrm rot="-5400000">
            <a:off x="5968241" y="-2114023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0" name="Google Shape;14500;p31"/>
          <p:cNvSpPr txBox="1">
            <a:spLocks noGrp="1"/>
          </p:cNvSpPr>
          <p:nvPr>
            <p:ph type="title"/>
          </p:nvPr>
        </p:nvSpPr>
        <p:spPr>
          <a:xfrm>
            <a:off x="713226" y="540000"/>
            <a:ext cx="4634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01" name="Google Shape;14501;p31"/>
          <p:cNvSpPr txBox="1">
            <a:spLocks noGrp="1"/>
          </p:cNvSpPr>
          <p:nvPr>
            <p:ph type="subTitle" idx="1"/>
          </p:nvPr>
        </p:nvSpPr>
        <p:spPr>
          <a:xfrm>
            <a:off x="713225" y="1938646"/>
            <a:ext cx="44481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2" name="Google Shape;14502;p31"/>
          <p:cNvSpPr txBox="1"/>
          <p:nvPr/>
        </p:nvSpPr>
        <p:spPr>
          <a:xfrm>
            <a:off x="713225" y="3657875"/>
            <a:ext cx="46341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4" name="Google Shape;14504;p3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4505" name="Google Shape;14505;p3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3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3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3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3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3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3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3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3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3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3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3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3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3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3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3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3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3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3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3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3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3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3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3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3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3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3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3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3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3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3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3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3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3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3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3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3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3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3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3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3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3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3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3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3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3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3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3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3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3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3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3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3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3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3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3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3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3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3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3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3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3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3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3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569;p3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3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3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3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3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3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3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3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577;p3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578;p3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3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3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581;p3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582;p3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3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3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585;p3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586;p3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3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3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3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590;p3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591;p3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3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3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3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595;p3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596;p3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3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3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3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600;p3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601;p3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3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603;p3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604;p3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3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3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3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608;p3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609;p3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3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3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3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613;p3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614;p3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3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616;p3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617;p3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3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3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3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621;p3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622;p3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3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3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3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626;p3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627;p3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3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3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3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631;p3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632;p3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3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3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3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636;p3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637;p3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3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3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3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3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642;p3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643;p3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3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645;p3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646;p3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3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3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3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3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3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652;p3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653;p3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3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3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3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657;p3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658;p3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3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3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3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662;p3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663;p3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3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3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3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667;p3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668;p3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3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3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3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672;p3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673;p3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3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3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3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3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678;p3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679;p3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3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3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3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3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3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3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3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3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3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689;p3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690;p3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3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692;p3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693;p3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3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3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3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3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698;p3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699;p3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3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3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3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703;p3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704;p3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3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3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3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8" name="Google Shape;14708;p3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9" name="Google Shape;14709;p3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3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3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2" name="Google Shape;14712;p3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3" name="Google Shape;14713;p3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3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5" name="Google Shape;14715;p3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6" name="Google Shape;14716;p3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3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3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3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0" name="Google Shape;14720;p3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1" name="Google Shape;14721;p3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3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3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3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5" name="Google Shape;14725;p3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6" name="Google Shape;14726;p3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3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8" name="Google Shape;14728;p3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9" name="Google Shape;14729;p3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3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3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2" name="Google Shape;14732;p3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3" name="Google Shape;14733;p3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3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3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6" name="Google Shape;14736;p3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7" name="Google Shape;14737;p3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3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3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0" name="Google Shape;14740;p3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1" name="Google Shape;14741;p3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3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3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3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5" name="Google Shape;14745;p3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6" name="Google Shape;14746;p3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3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3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3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3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3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3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3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3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3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3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3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8" name="Google Shape;14758;p3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3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3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3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3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3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3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3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3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7" name="Google Shape;14767;p3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8" name="Google Shape;14768;p3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3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3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1" name="Google Shape;14771;p3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2" name="Google Shape;14772;p3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3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3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3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6" name="Google Shape;14776;p3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7" name="Google Shape;14777;p3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3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3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3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1" name="Google Shape;14781;p3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2" name="Google Shape;14782;p3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3" name="Google Shape;14783;p3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4" name="Google Shape;14784;p3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5" name="Google Shape;14785;p3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6" name="Google Shape;14786;p3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7" name="Google Shape;14787;p3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8" name="Google Shape;14788;p3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9" name="Google Shape;14789;p3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0" name="Google Shape;14790;p3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1" name="Google Shape;14791;p3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2" name="Google Shape;14792;p3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3" name="Google Shape;14793;p3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4" name="Google Shape;14794;p3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5" name="Google Shape;14795;p3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6" name="Google Shape;14796;p3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7" name="Google Shape;14797;p3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8" name="Google Shape;14798;p3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9" name="Google Shape;14799;p3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0" name="Google Shape;14800;p3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1" name="Google Shape;14801;p3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2" name="Google Shape;14802;p3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3" name="Google Shape;14803;p3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4" name="Google Shape;14804;p3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5" name="Google Shape;14805;p3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6" name="Google Shape;14806;p3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7" name="Google Shape;14807;p3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8" name="Google Shape;14808;p3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9" name="Google Shape;14809;p3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0" name="Google Shape;14810;p3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1" name="Google Shape;14811;p3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3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3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3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5" name="Google Shape;14815;p3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6" name="Google Shape;14816;p3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7" name="Google Shape;14817;p3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8" name="Google Shape;14818;p3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9" name="Google Shape;14819;p3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0" name="Google Shape;14820;p3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1" name="Google Shape;14821;p3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2" name="Google Shape;14822;p3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3" name="Google Shape;14823;p3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4" name="Google Shape;14824;p3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5" name="Google Shape;14825;p3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6" name="Google Shape;14826;p3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7" name="Google Shape;14827;p3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8" name="Google Shape;14828;p3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9" name="Google Shape;14829;p3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0" name="Google Shape;14830;p3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1" name="Google Shape;14831;p3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2" name="Google Shape;14832;p3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3" name="Google Shape;14833;p3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4" name="Google Shape;14834;p3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5" name="Google Shape;14835;p3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6" name="Google Shape;14836;p3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7" name="Google Shape;14837;p3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8" name="Google Shape;14838;p3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9" name="Google Shape;14839;p3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0" name="Google Shape;14840;p3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1" name="Google Shape;14841;p3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2" name="Google Shape;14842;p3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3" name="Google Shape;14843;p3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4" name="Google Shape;14844;p3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5" name="Google Shape;14845;p3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3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3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3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3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3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3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2" name="Google Shape;14852;p3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3" name="Google Shape;14853;p3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3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5" name="Google Shape;14855;p3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6" name="Google Shape;14856;p3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3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8" name="Google Shape;14858;p3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9" name="Google Shape;14859;p3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3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1" name="Google Shape;14861;p3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2" name="Google Shape;14862;p3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3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4" name="Google Shape;14864;p3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5" name="Google Shape;14865;p3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6" name="Google Shape;14866;p3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3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8" name="Google Shape;14868;p3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9" name="Google Shape;14869;p3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3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1" name="Google Shape;14871;p3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2" name="Google Shape;14872;p3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3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4" name="Google Shape;14874;p3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5" name="Google Shape;14875;p3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3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3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3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3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3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1" name="Google Shape;14881;p3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3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3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3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5" name="Google Shape;14885;p3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6" name="Google Shape;14886;p3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3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3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3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0" name="Google Shape;14890;p3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1" name="Google Shape;14891;p3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3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3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3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5" name="Google Shape;14895;p3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6" name="Google Shape;14896;p3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7" name="Google Shape;14897;p3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3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3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0" name="Google Shape;14900;p3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1" name="Google Shape;14901;p3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2" name="Google Shape;14902;p3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3" name="Google Shape;14903;p3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4" name="Google Shape;14904;p3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5" name="Google Shape;14905;p3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6" name="Google Shape;14906;p3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7" name="Google Shape;14907;p3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8" name="Google Shape;14908;p3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9" name="Google Shape;14909;p3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0" name="Google Shape;14910;p3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1" name="Google Shape;14911;p3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2" name="Google Shape;14912;p3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3" name="Google Shape;14913;p3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4" name="Google Shape;14914;p3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5" name="Google Shape;14915;p3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6" name="Google Shape;14916;p3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7" name="Google Shape;14917;p3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8" name="Google Shape;14918;p3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9" name="Google Shape;14919;p3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0" name="Google Shape;14920;p3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1" name="Google Shape;14921;p3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2" name="Google Shape;14922;p3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3" name="Google Shape;14923;p3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4" name="Google Shape;14924;p3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5" name="Google Shape;14925;p3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6" name="Google Shape;14926;p3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7" name="Google Shape;14927;p3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8" name="Google Shape;14928;p3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9" name="Google Shape;14929;p3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0" name="Google Shape;14930;p3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1" name="Google Shape;14931;p3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2" name="Google Shape;14932;p3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3" name="Google Shape;14933;p3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4" name="Google Shape;14934;p3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5" name="Google Shape;14935;p3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6" name="Google Shape;14936;p3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7" name="Google Shape;14937;p3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8" name="Google Shape;14938;p3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9" name="Google Shape;14939;p3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0" name="Google Shape;14940;p3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1" name="Google Shape;14941;p3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2" name="Google Shape;14942;p3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3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3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5" name="Google Shape;14945;p3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6" name="Google Shape;14946;p3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3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3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3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3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1" name="Google Shape;14951;p3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2" name="Google Shape;14952;p3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3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4" name="Google Shape;14954;p3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5" name="Google Shape;14955;p3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3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3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3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3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3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1" name="Google Shape;14961;p3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2" name="Google Shape;14962;p3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3" name="Google Shape;14963;p3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3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3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3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3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3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3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0" name="Google Shape;14970;p3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1" name="Google Shape;14971;p3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3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3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3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5" name="Google Shape;14975;p3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6" name="Google Shape;14976;p3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3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3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3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3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3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3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3" name="Google Shape;14983;p3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4" name="Google Shape;14984;p3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5" name="Google Shape;14985;p3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3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3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3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9" name="Google Shape;14989;p3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0" name="Google Shape;14990;p3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1" name="Google Shape;14991;p3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3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3" name="Google Shape;14993;p3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4" name="Google Shape;14994;p3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3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3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3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3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9" name="Google Shape;14999;p3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0" name="Google Shape;15000;p3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3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3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3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3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3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3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7" name="Google Shape;15007;p3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8" name="Google Shape;15008;p3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9" name="Google Shape;15009;p3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3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3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3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3" name="Google Shape;15013;p3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4" name="Google Shape;15014;p3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3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3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3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8" name="Google Shape;15018;p3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9" name="Google Shape;15019;p3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0" name="Google Shape;15020;p3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3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3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3" name="Google Shape;15023;p3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4" name="Google Shape;15024;p3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5" name="Google Shape;15025;p3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3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3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3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3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0" name="Google Shape;15030;p3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1" name="Google Shape;15031;p3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3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3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3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3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6" name="Google Shape;15036;p3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7" name="Google Shape;15037;p3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8" name="Google Shape;15038;p3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9" name="Google Shape;15039;p3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0" name="Google Shape;15040;p3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1" name="Google Shape;15041;p3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2" name="Google Shape;15042;p3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3" name="Google Shape;15043;p3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4" name="Google Shape;15044;p3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5" name="Google Shape;15045;p3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6" name="Google Shape;15046;p3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7" name="Google Shape;15047;p3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8" name="Google Shape;15048;p3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9" name="Google Shape;15049;p3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0" name="Google Shape;15050;p3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1" name="Google Shape;15051;p3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2" name="Google Shape;15052;p3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3" name="Google Shape;15053;p3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4" name="Google Shape;15054;p3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5" name="Google Shape;15055;p3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6" name="Google Shape;15056;p3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7" name="Google Shape;15057;p3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8" name="Google Shape;15058;p3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9" name="Google Shape;15059;p3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0" name="Google Shape;15060;p3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1" name="Google Shape;15061;p3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2" name="Google Shape;15062;p3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3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3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3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3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3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3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3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3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1" name="Google Shape;15071;p3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3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3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4" name="Google Shape;15074;p3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5" name="Google Shape;15075;p3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6" name="Google Shape;15076;p3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7" name="Google Shape;15077;p3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3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9" name="Google Shape;15079;p3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0" name="Google Shape;15080;p3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3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3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3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3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3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3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3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3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3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3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3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3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3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3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3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3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3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3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3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3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3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3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3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3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3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3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3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3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3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3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3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3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3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3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3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3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3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3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3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3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3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3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3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3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3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3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3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3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3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3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3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3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3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3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3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3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3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3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3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3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3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3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3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3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3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3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3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3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3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3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3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3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3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3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3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3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3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3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3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3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3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3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3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3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3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3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3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3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3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3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3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3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3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3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3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3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3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3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3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3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3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3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3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4" name="Google Shape;15184;p3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5" name="Google Shape;15185;p3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6" name="Google Shape;15186;p3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3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3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3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0" name="Google Shape;15190;p3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1" name="Google Shape;15191;p3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2" name="Google Shape;15192;p3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3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3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3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3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7" name="Google Shape;15197;p3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8" name="Google Shape;15198;p3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9" name="Google Shape;15199;p3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0" name="Google Shape;15200;p3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1" name="Google Shape;15201;p3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3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3" name="Google Shape;15203;p3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4" name="Google Shape;15204;p3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3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3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3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8" name="Google Shape;15208;p3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9" name="Google Shape;15209;p3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0" name="Google Shape;15210;p3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1" name="Google Shape;15211;p3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3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3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3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3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6" name="Google Shape;15216;p3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3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3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9" name="Google Shape;15219;p3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0" name="Google Shape;15220;p3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1" name="Google Shape;15221;p3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2" name="Google Shape;15222;p3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3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4" name="Google Shape;15224;p3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5" name="Google Shape;15225;p3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3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7" name="Google Shape;15227;p3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8" name="Google Shape;15228;p3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3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0" name="Google Shape;15230;p3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1" name="Google Shape;15231;p3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3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3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3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3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3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3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3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3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0" name="Google Shape;15240;p3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1" name="Google Shape;15241;p3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3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3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4" name="Google Shape;15244;p3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5" name="Google Shape;15245;p3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3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3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3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3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3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3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3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3" name="Google Shape;15253;p3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4" name="Google Shape;15254;p3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3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3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3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3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3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3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1" name="Google Shape;15261;p3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2" name="Google Shape;15262;p3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3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4" name="Google Shape;15264;p3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5" name="Google Shape;15265;p3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6" name="Google Shape;15266;p3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3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3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3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3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3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3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3" name="Google Shape;15273;p3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4" name="Google Shape;15274;p3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3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3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7" name="Google Shape;15277;p3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8" name="Google Shape;15278;p3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3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3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1" name="Google Shape;15281;p3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2" name="Google Shape;15282;p3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3" name="Google Shape;15283;p3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3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3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6" name="Google Shape;15286;p3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7" name="Google Shape;15287;p3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3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3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0" name="Google Shape;15290;p3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1" name="Google Shape;15291;p3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2" name="Google Shape;15292;p3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3" name="Google Shape;15293;p3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3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3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3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3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8" name="Google Shape;15298;p3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9" name="Google Shape;15299;p3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3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3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3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3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3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5" name="Google Shape;15305;p3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6" name="Google Shape;15306;p3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3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3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9" name="Google Shape;15309;p3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0" name="Google Shape;15310;p3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3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2" name="Google Shape;15312;p3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3" name="Google Shape;15313;p3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3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3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6" name="Google Shape;15316;p3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7" name="Google Shape;15317;p3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3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3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3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3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2" name="Google Shape;15322;p3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3" name="Google Shape;15323;p3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4" name="Google Shape;15324;p3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5" name="Google Shape;15325;p3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6" name="Google Shape;15326;p3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3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3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9" name="Google Shape;15329;p3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0" name="Google Shape;15330;p3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1" name="Google Shape;15331;p3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2" name="Google Shape;15332;p3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3" name="Google Shape;15333;p3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3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3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3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3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3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3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0" name="Google Shape;15340;p3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1" name="Google Shape;15341;p3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3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3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3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3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3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3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3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3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3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3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3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3" name="Google Shape;15353;p3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4" name="Google Shape;15354;p3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3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3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3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3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9" name="Google Shape;15359;p3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3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1" name="Google Shape;15361;p3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2" name="Google Shape;15362;p3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3" name="Google Shape;15363;p3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3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5" name="Google Shape;15365;p3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6" name="Google Shape;15366;p3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3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3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9" name="Google Shape;15369;p3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0" name="Google Shape;15370;p3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3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3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3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3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5" name="Google Shape;15375;p3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6" name="Google Shape;15376;p3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3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3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3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3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3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3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3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3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3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3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7" name="Google Shape;15387;p3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8" name="Google Shape;15388;p3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3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3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3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2" name="Google Shape;15392;p3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3" name="Google Shape;15393;p3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3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5" name="Google Shape;15395;p3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6" name="Google Shape;15396;p3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3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8" name="Google Shape;15398;p3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9" name="Google Shape;15399;p3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3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3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3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3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4" name="Google Shape;15404;p3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5" name="Google Shape;15405;p3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3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3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8" name="Google Shape;15408;p3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9" name="Google Shape;15409;p3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3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3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3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3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3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3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3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3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3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3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0" name="Google Shape;15420;p3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3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3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3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3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3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3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3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3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3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0" name="Google Shape;15430;p3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3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3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3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3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3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3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3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3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9" name="Google Shape;15439;p3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0" name="Google Shape;15440;p3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3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2" name="Google Shape;15442;p3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3" name="Google Shape;15443;p3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3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3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6" name="Google Shape;15446;p3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7" name="Google Shape;15447;p3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8" name="Google Shape;15448;p3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9" name="Google Shape;15449;p3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0" name="Google Shape;15450;p3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1" name="Google Shape;15451;p3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2" name="Google Shape;15452;p3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3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3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3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3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3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3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9" name="Google Shape;15459;p3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0" name="Google Shape;15460;p3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1" name="Google Shape;15461;p3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3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3" name="Google Shape;15463;p3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4" name="Google Shape;15464;p3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3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6" name="Google Shape;15466;p3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7" name="Google Shape;15467;p3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3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3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3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1" name="Google Shape;15471;p3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2" name="Google Shape;15472;p3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3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4" name="Google Shape;15474;p3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5" name="Google Shape;15475;p3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3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7" name="Google Shape;15477;p3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8" name="Google Shape;15478;p3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3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0" name="Google Shape;15480;p3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1" name="Google Shape;15481;p3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3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3" name="Google Shape;15483;p3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4" name="Google Shape;15484;p3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3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6" name="Google Shape;15486;p3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3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8" name="Google Shape;15488;p3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9" name="Google Shape;15489;p3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3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3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2" name="Google Shape;15492;p3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3" name="Google Shape;15493;p3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3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3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6" name="Google Shape;15496;p3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7" name="Google Shape;15497;p3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8" name="Google Shape;15498;p3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9" name="Google Shape;15499;p3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3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3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3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3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3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3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6" name="Google Shape;15506;p3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7" name="Google Shape;15507;p3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3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3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3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1" name="Google Shape;15511;p3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2" name="Google Shape;15512;p3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3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3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3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6" name="Google Shape;15516;p3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7" name="Google Shape;15517;p3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3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3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3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1" name="Google Shape;15521;p3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2" name="Google Shape;15522;p3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3" name="Google Shape;15523;p3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4" name="Google Shape;15524;p3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3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3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3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3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9" name="Google Shape;15529;p3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0" name="Google Shape;15530;p3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3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3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3" name="Google Shape;15533;p3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4" name="Google Shape;15534;p3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3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6" name="Google Shape;15536;p3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7" name="Google Shape;15537;p3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3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9" name="Google Shape;15539;p3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0" name="Google Shape;15540;p3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3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3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3" name="Google Shape;15543;p3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4" name="Google Shape;15544;p3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3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6" name="Google Shape;15546;p3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7" name="Google Shape;15547;p3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3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3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3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1" name="Google Shape;15551;p3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2" name="Google Shape;15552;p3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3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3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5" name="Google Shape;15555;p3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3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3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3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3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3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3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3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3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4" name="Google Shape;15564;p3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5" name="Google Shape;15565;p3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3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3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3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3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0" name="Google Shape;15570;p3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3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3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3" name="Google Shape;15573;p3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4" name="Google Shape;15574;p3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3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6" name="Google Shape;15576;p3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7" name="Google Shape;15577;p3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8" name="Google Shape;15578;p3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3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3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3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2" name="Google Shape;15582;p3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3" name="Google Shape;15583;p3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3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3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3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7" name="Google Shape;15587;p3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8" name="Google Shape;15588;p3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9" name="Google Shape;15589;p3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3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1" name="Google Shape;15591;p3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2" name="Google Shape;15592;p3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3" name="Google Shape;15593;p3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4" name="Google Shape;15594;p3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5" name="Google Shape;15595;p3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6" name="Google Shape;15596;p3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7" name="Google Shape;15597;p3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3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3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3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3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3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3" name="Google Shape;15603;p3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4" name="Google Shape;15604;p3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5" name="Google Shape;15605;p3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6" name="Google Shape;15606;p3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3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8" name="Google Shape;15608;p3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3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0" name="Google Shape;15610;p3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3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3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3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3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3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3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3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3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3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3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3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3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3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3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3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3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7" name="Google Shape;15627;p3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8" name="Google Shape;15628;p3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3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3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3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3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3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3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5" name="Google Shape;15635;p3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6" name="Google Shape;15636;p3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3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3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9" name="Google Shape;15639;p3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0" name="Google Shape;15640;p3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1" name="Google Shape;15641;p3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2" name="Google Shape;15642;p3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3" name="Google Shape;15643;p3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4" name="Google Shape;15644;p3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5" name="Google Shape;15645;p3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6" name="Google Shape;15646;p3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7" name="Google Shape;15647;p3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8" name="Google Shape;15648;p3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9" name="Google Shape;15649;p3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0" name="Google Shape;15650;p3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1" name="Google Shape;15651;p3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2" name="Google Shape;15652;p3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3" name="Google Shape;15653;p3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4" name="Google Shape;15654;p3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5" name="Google Shape;15655;p3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6" name="Google Shape;15656;p3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7" name="Google Shape;15657;p3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8" name="Google Shape;15658;p3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9" name="Google Shape;15659;p3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0" name="Google Shape;15660;p3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1" name="Google Shape;15661;p3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2" name="Google Shape;15662;p3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3" name="Google Shape;15663;p3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4" name="Google Shape;15664;p3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5" name="Google Shape;15665;p3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6" name="Google Shape;15666;p3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7" name="Google Shape;15667;p3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8" name="Google Shape;15668;p3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9" name="Google Shape;15669;p3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0" name="Google Shape;15670;p3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1" name="Google Shape;15671;p3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2" name="Google Shape;15672;p3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3" name="Google Shape;15673;p3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4" name="Google Shape;15674;p3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5" name="Google Shape;15675;p3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6" name="Google Shape;15676;p3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7" name="Google Shape;15677;p3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8" name="Google Shape;15678;p3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9" name="Google Shape;15679;p3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0" name="Google Shape;15680;p3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1" name="Google Shape;15681;p3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2" name="Google Shape;15682;p3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3" name="Google Shape;15683;p3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4" name="Google Shape;15684;p3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5" name="Google Shape;15685;p3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6" name="Google Shape;15686;p3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7" name="Google Shape;15687;p3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8" name="Google Shape;15688;p3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9" name="Google Shape;15689;p3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0" name="Google Shape;15690;p3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1" name="Google Shape;15691;p3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2" name="Google Shape;15692;p3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3" name="Google Shape;15693;p3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4" name="Google Shape;15694;p3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5" name="Google Shape;15695;p3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6" name="Google Shape;15696;p3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7" name="Google Shape;15697;p3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8" name="Google Shape;15698;p3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9" name="Google Shape;15699;p3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0" name="Google Shape;15700;p3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1" name="Google Shape;15701;p3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2" name="Google Shape;15702;p3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3" name="Google Shape;15703;p3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4" name="Google Shape;15704;p3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5" name="Google Shape;15705;p3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6" name="Google Shape;15706;p3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7" name="Google Shape;15707;p3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8" name="Google Shape;15708;p3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9" name="Google Shape;15709;p3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0" name="Google Shape;15710;p3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1" name="Google Shape;15711;p3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2" name="Google Shape;15712;p3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3" name="Google Shape;15713;p3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3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3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3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3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3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3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3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3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3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3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3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3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3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3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3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3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3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3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3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3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3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3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3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3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3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3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3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3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3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3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3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3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3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3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3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3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3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3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3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3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3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3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3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3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3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3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3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3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3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3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3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3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3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7" name="Google Shape;15767;p3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8" name="Google Shape;15768;p3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9" name="Google Shape;15769;p3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0" name="Google Shape;15770;p3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1" name="Google Shape;15771;p3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2" name="Google Shape;15772;p3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3" name="Google Shape;15773;p3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4" name="Google Shape;15774;p3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5" name="Google Shape;15775;p3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6" name="Google Shape;15776;p3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3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3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3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3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3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1" name="Google Shape;15881;p3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2" name="Google Shape;15882;p3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3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3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3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3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3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3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3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3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1" name="Google Shape;15891;p3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2" name="Google Shape;15892;p3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3" name="Google Shape;15893;p3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4" name="Google Shape;15894;p3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5" name="Google Shape;15895;p3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6" name="Google Shape;15896;p3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7" name="Google Shape;15897;p3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8" name="Google Shape;15898;p3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9" name="Google Shape;15899;p3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0" name="Google Shape;15900;p3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1" name="Google Shape;15901;p3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2" name="Google Shape;15902;p3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3" name="Google Shape;15903;p3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4" name="Google Shape;15904;p3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5" name="Google Shape;15905;p3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8" name="Google Shape;15908;p3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9" name="Google Shape;15909;p3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0" name="Google Shape;15910;p3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1" name="Google Shape;15911;p3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2" name="Google Shape;15912;p3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3" name="Google Shape;15913;p3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4" name="Google Shape;15914;p3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5" name="Google Shape;15915;p3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6" name="Google Shape;15916;p3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7" name="Google Shape;15917;p3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8" name="Google Shape;15918;p3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9" name="Google Shape;15919;p3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0" name="Google Shape;15920;p3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1" name="Google Shape;15921;p3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2" name="Google Shape;15922;p3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3" name="Google Shape;15923;p3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4" name="Google Shape;15924;p3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5" name="Google Shape;15925;p3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6" name="Google Shape;15926;p3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7" name="Google Shape;15927;p3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8" name="Google Shape;15928;p3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9" name="Google Shape;15929;p3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0" name="Google Shape;15930;p3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1" name="Google Shape;15931;p3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2" name="Google Shape;15932;p3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3" name="Google Shape;15933;p3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4" name="Google Shape;15934;p3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5" name="Google Shape;15935;p3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6" name="Google Shape;15936;p3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7" name="Google Shape;15937;p3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8" name="Google Shape;15938;p3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9" name="Google Shape;15939;p3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0" name="Google Shape;15940;p3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1" name="Google Shape;15941;p3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2" name="Google Shape;15942;p3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3" name="Google Shape;15943;p3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4" name="Google Shape;15944;p3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5" name="Google Shape;15945;p3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6" name="Google Shape;15946;p3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7" name="Google Shape;15947;p3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8" name="Google Shape;15948;p3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9" name="Google Shape;15949;p3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0" name="Google Shape;15950;p3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1" name="Google Shape;15951;p3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2" name="Google Shape;15952;p3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3" name="Google Shape;15953;p3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4" name="Google Shape;15954;p3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5" name="Google Shape;15955;p3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6" name="Google Shape;15956;p3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7" name="Google Shape;15957;p3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8" name="Google Shape;15958;p3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9" name="Google Shape;15959;p3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0" name="Google Shape;15960;p3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1" name="Google Shape;15961;p3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2" name="Google Shape;15962;p3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3" name="Google Shape;15963;p3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4" name="Google Shape;15964;p3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5" name="Google Shape;15965;p3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6" name="Google Shape;15966;p3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7" name="Google Shape;15967;p3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8" name="Google Shape;15968;p3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9" name="Google Shape;15969;p3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0" name="Google Shape;15970;p3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1" name="Google Shape;15971;p3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2" name="Google Shape;15972;p3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3" name="Google Shape;15973;p3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4" name="Google Shape;15974;p3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3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6" name="Google Shape;15976;p3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7" name="Google Shape;15977;p3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8" name="Google Shape;15978;p3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9" name="Google Shape;15979;p3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0" name="Google Shape;15980;p3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1" name="Google Shape;15981;p3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2" name="Google Shape;15982;p3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3" name="Google Shape;15983;p3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4" name="Google Shape;15984;p3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5" name="Google Shape;15985;p3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6" name="Google Shape;15986;p3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7" name="Google Shape;15987;p3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8" name="Google Shape;15988;p3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9" name="Google Shape;15989;p3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0" name="Google Shape;15990;p3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1" name="Google Shape;15991;p3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2" name="Google Shape;15992;p3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3" name="Google Shape;15993;p3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4" name="Google Shape;15994;p3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5" name="Google Shape;15995;p3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6" name="Google Shape;15996;p3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7" name="Google Shape;15997;p3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8" name="Google Shape;15998;p3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9" name="Google Shape;15999;p3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0" name="Google Shape;16000;p3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3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2" name="Google Shape;16002;p3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3" name="Google Shape;16003;p3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4" name="Google Shape;16004;p3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3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6" name="Google Shape;16006;p3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7" name="Google Shape;16007;p3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8" name="Google Shape;16008;p3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9" name="Google Shape;16009;p3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0" name="Google Shape;16010;p3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1" name="Google Shape;16011;p3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2" name="Google Shape;16012;p3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3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3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3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3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7" name="Google Shape;16017;p3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8" name="Google Shape;16018;p3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9" name="Google Shape;16019;p3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0" name="Google Shape;16020;p3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1" name="Google Shape;16021;p3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2" name="Google Shape;16022;p3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2" name="Google Shape;16122;p33"/>
          <p:cNvSpPr/>
          <p:nvPr/>
        </p:nvSpPr>
        <p:spPr>
          <a:xfrm>
            <a:off x="-214975" y="3963813"/>
            <a:ext cx="928204" cy="97584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3" name="Google Shape;16123;p33"/>
          <p:cNvSpPr/>
          <p:nvPr/>
        </p:nvSpPr>
        <p:spPr>
          <a:xfrm>
            <a:off x="8872872" y="246175"/>
            <a:ext cx="550800" cy="224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4" name="Google Shape;16124;p33"/>
          <p:cNvSpPr/>
          <p:nvPr/>
        </p:nvSpPr>
        <p:spPr>
          <a:xfrm>
            <a:off x="8519900" y="1931816"/>
            <a:ext cx="1609800" cy="160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3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688" name="Google Shape;1688;p3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4" name="Google Shape;3304;p3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05" name="Google Shape;330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6" name="Google Shape;3306;p3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7" name="Google Shape;3307;p3"/>
          <p:cNvSpPr/>
          <p:nvPr/>
        </p:nvSpPr>
        <p:spPr>
          <a:xfrm>
            <a:off x="298276" y="242362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37" name="Google Shape;3437;p6"/>
          <p:cNvGrpSpPr/>
          <p:nvPr/>
        </p:nvGrpSpPr>
        <p:grpSpPr>
          <a:xfrm rot="10800000">
            <a:off x="-91627" y="662838"/>
            <a:ext cx="347597" cy="4345456"/>
            <a:chOff x="-136402" y="-175976"/>
            <a:chExt cx="347597" cy="4345456"/>
          </a:xfrm>
        </p:grpSpPr>
        <p:sp>
          <p:nvSpPr>
            <p:cNvPr id="3438" name="Google Shape;3438;p6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6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6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6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5" name="Google Shape;3465;p6"/>
          <p:cNvGrpSpPr/>
          <p:nvPr/>
        </p:nvGrpSpPr>
        <p:grpSpPr>
          <a:xfrm rot="10800000">
            <a:off x="-91627" y="662842"/>
            <a:ext cx="347597" cy="4345451"/>
            <a:chOff x="-136402" y="-175976"/>
            <a:chExt cx="347597" cy="4345451"/>
          </a:xfrm>
        </p:grpSpPr>
        <p:sp>
          <p:nvSpPr>
            <p:cNvPr id="3466" name="Google Shape;3466;p6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6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6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6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6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6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6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6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6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6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6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6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6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6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6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6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6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6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6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2" name="Google Shape;3492;p6"/>
          <p:cNvSpPr/>
          <p:nvPr/>
        </p:nvSpPr>
        <p:spPr>
          <a:xfrm rot="10800000">
            <a:off x="-91682" y="66284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6"/>
          <p:cNvSpPr/>
          <p:nvPr/>
        </p:nvSpPr>
        <p:spPr>
          <a:xfrm>
            <a:off x="8837625" y="874400"/>
            <a:ext cx="459300" cy="30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6"/>
          <p:cNvSpPr/>
          <p:nvPr/>
        </p:nvSpPr>
        <p:spPr>
          <a:xfrm>
            <a:off x="8338925" y="-159825"/>
            <a:ext cx="1896300" cy="1896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7" name="Google Shape;5177;p9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5178" name="Google Shape;5178;p9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9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9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9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9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9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9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9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9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9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9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9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9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9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9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9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9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9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9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9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9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9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9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9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9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9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9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9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9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9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9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9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9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9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9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9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9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9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9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9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9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9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9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9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9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9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9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9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9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9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9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9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9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9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9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9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9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9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9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9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9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9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9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9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9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9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9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9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9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9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9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9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9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9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9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9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9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9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9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9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9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9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9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9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9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9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9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9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9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9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9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9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9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9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9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9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9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9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9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9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9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9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9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9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9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9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9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9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9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9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9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9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9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9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9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9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9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9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9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9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9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9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9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9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9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9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9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9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9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9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9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9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9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9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9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9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9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9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9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9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9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9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9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9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9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9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9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9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9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9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9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9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9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9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9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9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9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9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9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9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9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9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9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9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9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9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9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9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9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9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9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9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9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9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9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9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9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9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9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9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9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9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9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9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9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9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9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9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9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9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9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9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9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9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9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9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9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9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9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9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9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9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9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9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9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9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9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9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9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9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9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9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9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9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9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9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9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9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9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9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9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9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9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9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9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9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9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9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9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9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9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9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9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9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9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9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9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9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9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9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9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9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9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9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9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9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9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9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9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9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9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9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9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9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9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9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9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9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9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9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9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9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9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9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9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9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9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9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9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9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9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9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9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9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9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9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9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9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9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9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9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9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9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9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9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9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9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9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9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9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9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9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9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9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9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9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9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9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9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9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9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9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9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9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9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9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9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9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9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9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9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9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9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9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9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9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9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9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9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9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9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9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9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9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9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9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9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9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9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9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9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9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9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9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9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9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9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9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9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9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9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9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9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9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9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9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9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9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9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9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9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9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9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9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9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9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9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9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9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9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9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9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9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9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9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9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9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9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9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9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9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9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9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9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9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9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9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9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9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9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9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9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9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9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9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9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9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9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9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9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9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9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9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9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9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9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9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9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9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9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9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9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9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9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9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9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9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9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9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9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9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9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9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9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9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9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9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9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9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9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9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9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9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9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9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9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9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9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9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9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9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9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9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9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9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9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9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9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9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9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9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9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9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9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9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9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9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9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9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9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9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9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9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9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9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9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9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9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9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9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9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9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9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9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9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9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9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9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9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9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9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9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9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9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9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9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9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9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9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9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9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9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9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9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9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9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9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9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9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9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9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9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9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9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9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9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9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9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9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9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9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9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9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9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9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9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9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9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9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9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9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9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9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9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9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9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9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9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9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9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9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9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9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9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9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9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9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9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9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9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9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9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9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9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9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9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9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9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9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9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9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9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9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9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9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9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9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9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9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9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9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9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9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9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9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9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9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9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9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9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9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9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9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9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9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9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9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9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9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9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9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9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9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9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9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9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9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9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9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9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9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9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9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9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9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9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9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9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9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9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9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9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9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9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9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9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9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9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9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9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9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9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9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9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9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9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9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9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9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9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9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9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9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9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9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9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9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9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9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9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9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9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9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9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9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9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9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9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9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9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9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9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9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9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9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9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9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9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9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9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9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9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9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9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9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9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9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9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9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9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9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9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9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9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9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9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9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9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9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9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9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9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9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9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9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9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9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9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9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9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9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9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9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9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9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9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9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9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9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9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9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9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9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9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9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9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9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9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9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9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9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9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9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9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9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9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9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9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9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9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9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9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9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9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9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9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9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9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9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9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9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9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9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9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9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9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9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9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9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9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9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9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9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9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9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9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9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9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9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9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9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9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9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9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9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9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9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9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9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9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9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9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9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9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9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9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9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9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9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9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9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9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9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9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9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9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9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9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9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9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9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9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9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9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9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9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9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9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9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9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9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9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9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9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9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9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9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9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9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9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9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9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9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9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9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9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9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9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9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9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9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9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9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9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9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9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9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9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9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9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9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9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9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9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9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9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9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9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9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9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9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9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9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9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9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9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9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9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9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9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9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9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9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9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9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9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9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9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9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9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9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9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9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9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9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9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9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9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9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9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9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9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9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9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9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9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9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9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9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9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9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9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9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9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9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9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9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9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9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9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9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9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9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9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9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9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9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9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9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9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9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9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9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9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9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9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9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9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9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9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9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9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9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9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9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9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9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9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9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9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9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9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9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9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9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9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9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9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9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9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9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9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9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9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9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9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9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9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9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9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9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9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9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9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9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9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9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9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9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9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9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9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9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9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9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9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9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9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9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9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9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9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9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9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9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9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9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9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9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9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9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9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9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9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9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9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9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9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9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9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9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9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9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9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9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9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9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9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9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9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9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9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9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9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9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9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9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9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9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9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9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9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9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9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9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9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9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9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9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9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9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9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9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9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9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9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9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9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9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9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9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9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9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9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9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9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9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9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9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9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9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9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9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9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9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9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9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9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9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9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9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9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9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9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9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9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9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9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9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9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9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9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9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9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9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9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9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9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9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9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9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9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9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9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9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9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9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9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9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9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9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9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9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9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9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9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9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9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9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9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9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9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9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9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9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9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9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9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9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9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9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9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9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9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9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9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9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9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9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9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9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9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9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9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9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9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9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9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9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9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9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9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9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9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9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9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9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9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9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9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9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9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9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9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9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9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9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9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9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9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9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9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9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9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9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9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9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9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9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9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9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9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9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9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9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9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9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9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9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9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9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9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9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9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9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9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9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9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9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9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9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9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9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9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9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9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9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9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9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9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9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9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9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9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9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9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9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9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9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9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9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9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9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9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9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9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9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9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9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9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9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9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9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9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9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9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9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9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9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9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9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9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9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9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9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9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9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9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9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9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9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9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9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9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9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9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9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9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9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9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9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9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9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9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9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9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9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9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9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9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9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9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9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9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9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9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9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9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9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9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9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9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9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9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9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9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9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9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9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9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9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9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9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9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9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9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9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9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9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9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9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9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9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9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9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9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9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9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9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9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9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9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9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9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9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9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9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9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9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9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9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9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9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9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9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9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9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9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9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9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9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9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9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9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9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9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9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9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9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9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9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9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9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9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9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9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9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9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9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9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9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9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9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9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9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9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9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9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9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9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9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9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9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9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9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9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9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9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9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9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9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9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9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9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9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9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9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9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9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9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9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9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9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9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9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9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9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9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9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9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9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9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9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9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9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9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9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9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9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9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9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9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9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9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9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9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9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9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9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9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9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9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9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9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9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9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9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9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9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9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9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9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9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9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9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9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9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9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9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9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9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9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9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9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9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9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9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9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9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9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9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9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9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9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9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9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9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9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9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9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9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9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9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9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9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9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9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9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9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9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9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9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9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9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9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9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9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9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9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9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9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9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9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9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9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9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9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9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9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9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9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9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9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9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9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9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9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9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9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9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9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9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9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9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9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9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9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9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9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9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9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9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9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9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9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9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9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9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9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9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9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9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9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9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9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9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9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9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9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9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9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9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9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9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9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9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9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9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9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9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9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9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9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9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9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9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9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9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9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9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9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9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9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9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9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9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9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9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9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9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9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9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9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9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9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9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9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9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9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9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9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9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9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9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9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9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9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9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9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9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9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9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9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9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9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9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9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9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9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9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9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9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9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9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9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9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9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9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9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9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9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9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9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9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9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9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9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9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9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9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9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9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9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9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9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9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9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9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9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9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9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9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9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9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9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9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9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9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9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9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9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9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9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9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9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9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9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9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9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9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9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9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9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9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9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9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4" name="Google Shape;6794;p9"/>
          <p:cNvSpPr txBox="1">
            <a:spLocks noGrp="1"/>
          </p:cNvSpPr>
          <p:nvPr>
            <p:ph type="title"/>
          </p:nvPr>
        </p:nvSpPr>
        <p:spPr>
          <a:xfrm>
            <a:off x="713225" y="2310023"/>
            <a:ext cx="5722500" cy="19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95" name="Google Shape;6795;p9"/>
          <p:cNvSpPr txBox="1">
            <a:spLocks noGrp="1"/>
          </p:cNvSpPr>
          <p:nvPr>
            <p:ph type="subTitle" idx="1"/>
          </p:nvPr>
        </p:nvSpPr>
        <p:spPr>
          <a:xfrm>
            <a:off x="713225" y="3932900"/>
            <a:ext cx="57225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6" name="Google Shape;6796;p9"/>
          <p:cNvGrpSpPr/>
          <p:nvPr/>
        </p:nvGrpSpPr>
        <p:grpSpPr>
          <a:xfrm rot="5400000">
            <a:off x="6959195" y="-2074329"/>
            <a:ext cx="347597" cy="4345456"/>
            <a:chOff x="-136402" y="-175976"/>
            <a:chExt cx="347597" cy="4345456"/>
          </a:xfrm>
        </p:grpSpPr>
        <p:sp>
          <p:nvSpPr>
            <p:cNvPr id="6797" name="Google Shape;6797;p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4" name="Google Shape;6824;p9"/>
          <p:cNvGrpSpPr/>
          <p:nvPr/>
        </p:nvGrpSpPr>
        <p:grpSpPr>
          <a:xfrm rot="5400000">
            <a:off x="6959197" y="-2074327"/>
            <a:ext cx="347597" cy="4345451"/>
            <a:chOff x="-136402" y="-175976"/>
            <a:chExt cx="347597" cy="4345451"/>
          </a:xfrm>
        </p:grpSpPr>
        <p:sp>
          <p:nvSpPr>
            <p:cNvPr id="6825" name="Google Shape;6825;p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1" name="Google Shape;6851;p9"/>
          <p:cNvSpPr/>
          <p:nvPr/>
        </p:nvSpPr>
        <p:spPr>
          <a:xfrm rot="5400000">
            <a:off x="6959170" y="-2074348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5" name="Google Shape;6855;p11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6856" name="Google Shape;6856;p11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1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1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1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1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1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1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1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1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1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1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1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1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1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1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1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1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1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1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1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1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1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1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1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1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1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1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1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1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1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1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1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1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1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1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1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1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1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1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1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1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1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1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1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1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1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1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1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1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1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1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1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1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1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1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1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1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1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1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1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1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1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1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1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1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1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1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1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1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1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1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1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1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1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1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1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1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1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1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1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1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1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1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1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1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1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1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1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1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1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1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1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11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1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1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1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1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1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1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1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1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1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1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11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1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1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1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1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11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11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1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1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1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11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11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11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11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11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11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11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11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11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11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11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11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11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11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11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11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11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1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11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11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11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11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11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11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11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11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11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11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11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11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11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11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11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11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11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11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11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11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11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11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11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11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11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11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11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11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11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11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11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11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11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11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11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11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11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11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11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11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11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11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11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11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11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11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11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11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11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11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11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11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11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11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11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11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11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11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11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11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11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11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11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11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11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11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11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11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11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11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11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11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11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11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11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11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11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11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11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11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11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11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11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11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11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11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11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11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11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11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11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11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11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11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11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11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11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11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11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11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11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11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11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11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11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11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11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11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11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11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11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11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11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11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11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11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11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11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11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11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11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11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11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11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11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11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11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11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11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11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11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11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11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11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11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11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11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11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11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11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11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11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11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11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11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11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11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11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11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11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11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11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11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11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11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11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11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11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11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11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11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11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11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11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11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11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11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11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11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11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11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11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11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11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11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11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11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11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11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11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11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11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11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11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11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11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1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11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11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11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11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11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11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11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11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11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11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11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11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11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11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11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11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11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11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11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11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11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11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11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11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11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11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11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11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11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11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11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11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11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11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11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11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11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11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11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11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11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11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11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11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11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11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11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11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11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11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11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1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1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11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11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11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1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1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11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11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1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1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1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1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1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1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1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1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1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1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1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1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1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1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1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1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1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1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1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1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1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1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1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1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1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1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1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1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1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1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1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1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1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1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1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1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1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1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1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1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1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1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1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1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1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1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1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1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1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1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1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1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1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1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1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1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1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1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1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1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1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1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1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1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1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1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1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1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1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1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1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1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1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1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1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1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1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1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1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1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1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1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1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1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1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1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1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1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1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1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1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1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1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1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1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1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1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1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1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1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1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1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1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1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1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1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1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1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1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1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1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1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1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1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1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1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1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1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1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1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1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1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1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1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1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1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1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1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1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1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1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1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1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1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1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1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1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1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1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1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1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1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1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1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1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1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1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1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1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1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1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1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1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1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1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1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1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1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1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1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1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1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1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1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1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1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1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1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1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1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1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1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1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1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1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1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1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1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1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1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1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1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1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1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1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1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1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1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1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1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1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1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1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1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1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1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1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1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1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1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1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1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1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1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1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1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1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1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1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1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1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1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1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1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1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1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1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1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1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1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1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1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1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1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1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1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1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1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1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1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1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1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1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1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1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1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1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1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1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1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1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1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1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1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1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1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1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1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1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1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1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1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1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1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1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1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1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1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1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1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1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1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1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1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1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1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1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1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1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1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1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1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1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1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1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1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1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1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1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1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1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1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1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1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1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1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1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1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1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1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1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1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1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1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1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1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1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1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1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1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1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1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1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1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1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1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1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1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1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1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1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1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1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1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1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1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1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1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1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1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1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1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1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1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1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1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1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1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1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1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1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1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1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1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1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1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1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1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1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1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1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1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1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1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1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1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1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1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1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1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1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1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1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1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1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1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1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1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1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1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1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1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1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1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1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1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1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1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1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1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1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1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1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1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1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1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1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1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1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1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1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1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1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1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1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1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1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1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1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1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1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1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1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1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1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1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1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1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1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1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1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1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1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1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1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1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1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1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1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1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1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1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1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1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1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1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1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1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1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1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1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1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1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1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1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1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1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1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1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1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1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1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1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1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1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1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11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1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1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1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1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1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1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1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1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1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1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1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1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1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1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1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1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1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1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1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1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1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1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1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1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1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1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1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1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1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1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1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1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1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1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1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1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1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1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1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1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1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1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1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1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1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1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1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1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1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1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1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1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1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1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1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1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1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1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1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1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1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1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1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1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1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1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1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1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1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1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1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1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1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1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1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1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1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1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1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1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1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1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1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1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1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1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1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1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1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1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1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1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1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1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1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1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1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1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1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1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1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1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1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1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1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1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1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1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1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1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1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1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1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1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1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1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1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1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1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1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1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1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1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1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1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1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1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1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1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1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1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1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1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1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1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1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1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1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1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1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1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1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1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1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1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1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1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1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1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1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1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1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1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1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1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1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1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1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1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1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1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1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1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1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1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1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1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1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1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1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1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1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1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1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1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1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1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1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1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1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1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1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1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1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1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1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1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1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1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1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1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1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1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1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1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1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1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1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1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1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1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1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1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1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1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1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1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1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1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1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1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1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1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1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1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1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1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1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1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1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1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1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1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1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1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1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1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1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1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1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1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1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1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1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1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1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1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1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1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1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1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1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1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1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1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1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1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1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1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1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1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1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1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1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1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1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1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11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11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11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11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11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11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11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11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11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11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11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11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11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11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11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11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11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11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11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11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11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11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11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11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11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11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11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11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11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11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11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11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11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11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11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11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11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11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11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11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11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11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11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11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11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11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11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11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11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11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11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11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1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1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1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1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1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1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1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1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1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1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1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1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1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1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1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1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1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1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1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1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1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1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1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1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1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1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1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1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1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1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1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1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1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1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1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1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1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1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1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1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1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1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1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1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1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1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1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1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1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1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1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1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1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1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1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1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1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1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1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1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1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1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1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1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1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1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1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1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1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1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1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11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11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11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11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11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1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1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1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1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1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1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1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1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1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1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1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1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1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1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1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1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1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1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1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1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1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1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1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1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1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1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1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1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1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1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1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1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1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1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1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1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1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1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1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1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1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1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1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1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1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1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1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1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1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1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1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1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1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1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1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1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1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1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1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1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1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1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1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1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1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1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1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1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1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1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1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1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1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1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11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11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1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1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1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1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1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1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1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1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1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1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1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1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1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1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1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1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1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1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1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1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1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1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1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1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1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1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1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1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1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1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1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1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1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1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11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11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1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1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1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1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1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1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11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11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11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11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11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11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11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11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11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11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11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11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11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11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11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11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11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11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11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11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11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11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11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11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11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11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11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11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11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11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11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11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11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11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11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11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11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11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11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11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11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11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11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11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11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11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11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11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11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11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11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11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11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11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11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11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11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11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11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11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11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11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11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11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11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11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11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11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11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11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11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11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11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11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11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11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11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11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11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11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11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11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11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11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11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11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11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11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11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11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11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11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11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11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11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11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11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11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11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11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11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11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11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11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11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11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11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11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11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11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11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11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11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11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11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11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11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11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11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11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11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11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11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11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11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11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11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11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11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11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11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11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11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11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11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11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11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11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11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11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11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11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11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11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11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11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11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11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11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11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11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11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11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11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11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1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1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11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11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11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11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11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11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11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11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11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11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11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11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11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11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11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11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11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11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1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11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11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11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11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11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11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11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11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11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11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11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11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11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1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1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1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1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1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1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1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1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1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1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1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1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1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1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1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1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1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1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1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1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1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1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1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1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1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1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1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1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1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1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11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11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1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1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1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1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1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1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1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1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1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1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1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1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1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1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1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1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1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1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1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1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1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1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1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1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1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1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1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1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1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1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11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11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11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11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11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11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11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11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11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11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11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11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11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1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1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11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11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11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11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11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1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1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1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1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11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11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1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1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1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1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1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1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1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1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1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1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1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1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1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1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1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1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1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1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1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1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1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2" name="Google Shape;847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897500"/>
            <a:ext cx="7717800" cy="13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73" name="Google Shape;8473;p11"/>
          <p:cNvSpPr txBox="1">
            <a:spLocks noGrp="1"/>
          </p:cNvSpPr>
          <p:nvPr>
            <p:ph type="subTitle" idx="1"/>
          </p:nvPr>
        </p:nvSpPr>
        <p:spPr>
          <a:xfrm>
            <a:off x="1284000" y="3113450"/>
            <a:ext cx="6576000" cy="44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74" name="Google Shape;8474;p11"/>
          <p:cNvSpPr/>
          <p:nvPr/>
        </p:nvSpPr>
        <p:spPr>
          <a:xfrm>
            <a:off x="6506725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5" name="Google Shape;8475;p11"/>
          <p:cNvSpPr/>
          <p:nvPr/>
        </p:nvSpPr>
        <p:spPr>
          <a:xfrm>
            <a:off x="7820510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6" name="Google Shape;8476;p11"/>
          <p:cNvGrpSpPr/>
          <p:nvPr/>
        </p:nvGrpSpPr>
        <p:grpSpPr>
          <a:xfrm rot="5400000">
            <a:off x="5913670" y="-2074329"/>
            <a:ext cx="347597" cy="4345456"/>
            <a:chOff x="-136402" y="-175976"/>
            <a:chExt cx="347597" cy="4345456"/>
          </a:xfrm>
        </p:grpSpPr>
        <p:sp>
          <p:nvSpPr>
            <p:cNvPr id="8477" name="Google Shape;8477;p11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1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1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1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11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11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11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11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11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11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11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11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11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11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11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11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11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11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11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11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11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11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1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1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1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1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1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4" name="Google Shape;8504;p11"/>
          <p:cNvGrpSpPr/>
          <p:nvPr/>
        </p:nvGrpSpPr>
        <p:grpSpPr>
          <a:xfrm rot="5400000">
            <a:off x="5913672" y="-2074327"/>
            <a:ext cx="347597" cy="4345451"/>
            <a:chOff x="-136402" y="-175976"/>
            <a:chExt cx="347597" cy="4345451"/>
          </a:xfrm>
        </p:grpSpPr>
        <p:sp>
          <p:nvSpPr>
            <p:cNvPr id="8505" name="Google Shape;8505;p11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1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1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1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1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1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1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1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1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1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1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1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1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1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1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1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1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1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1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1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1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1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1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1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11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11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1" name="Google Shape;8531;p11"/>
          <p:cNvSpPr/>
          <p:nvPr/>
        </p:nvSpPr>
        <p:spPr>
          <a:xfrm rot="5400000">
            <a:off x="5913645" y="-2074348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2" name="Google Shape;8532;p11"/>
          <p:cNvGrpSpPr/>
          <p:nvPr/>
        </p:nvGrpSpPr>
        <p:grpSpPr>
          <a:xfrm rot="5400000">
            <a:off x="1789445" y="2885271"/>
            <a:ext cx="347597" cy="4345456"/>
            <a:chOff x="-136402" y="-175976"/>
            <a:chExt cx="347597" cy="4345456"/>
          </a:xfrm>
        </p:grpSpPr>
        <p:sp>
          <p:nvSpPr>
            <p:cNvPr id="8533" name="Google Shape;8533;p11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11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11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11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11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11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11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11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11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11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11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11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11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11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11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11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11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11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11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11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11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11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11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11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11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11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11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11"/>
          <p:cNvGrpSpPr/>
          <p:nvPr/>
        </p:nvGrpSpPr>
        <p:grpSpPr>
          <a:xfrm rot="5400000">
            <a:off x="1789447" y="2885273"/>
            <a:ext cx="347597" cy="4345451"/>
            <a:chOff x="-136402" y="-175976"/>
            <a:chExt cx="347597" cy="4345451"/>
          </a:xfrm>
        </p:grpSpPr>
        <p:sp>
          <p:nvSpPr>
            <p:cNvPr id="8561" name="Google Shape;8561;p11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1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1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1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1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1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1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1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1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1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1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1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1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1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1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1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1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1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1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1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1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1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1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1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1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1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7" name="Google Shape;8587;p11"/>
          <p:cNvSpPr/>
          <p:nvPr/>
        </p:nvSpPr>
        <p:spPr>
          <a:xfrm rot="5400000">
            <a:off x="1789420" y="288525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">
    <p:spTree>
      <p:nvGrpSpPr>
        <p:cNvPr id="1" name="Shape 10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0" name="Google Shape;105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0591" name="Google Shape;10591;p19"/>
          <p:cNvGrpSpPr/>
          <p:nvPr/>
        </p:nvGrpSpPr>
        <p:grpSpPr>
          <a:xfrm rot="5400000">
            <a:off x="7098202" y="-2115604"/>
            <a:ext cx="347597" cy="4345456"/>
            <a:chOff x="-136402" y="-175976"/>
            <a:chExt cx="347597" cy="4345456"/>
          </a:xfrm>
        </p:grpSpPr>
        <p:sp>
          <p:nvSpPr>
            <p:cNvPr id="10592" name="Google Shape;10592;p1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1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1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1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1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1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1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1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1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1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1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1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1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1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1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1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1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1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1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1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1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1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1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1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1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1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1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9" name="Google Shape;10619;p19"/>
          <p:cNvGrpSpPr/>
          <p:nvPr/>
        </p:nvGrpSpPr>
        <p:grpSpPr>
          <a:xfrm rot="5400000">
            <a:off x="7098204" y="-2115602"/>
            <a:ext cx="347597" cy="4345451"/>
            <a:chOff x="-136402" y="-175976"/>
            <a:chExt cx="347597" cy="4345451"/>
          </a:xfrm>
        </p:grpSpPr>
        <p:sp>
          <p:nvSpPr>
            <p:cNvPr id="10620" name="Google Shape;10620;p1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1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1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1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1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1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1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1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1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1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1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1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1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1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1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1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1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1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1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1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1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1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1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1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1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1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6" name="Google Shape;10646;p19"/>
          <p:cNvSpPr/>
          <p:nvPr/>
        </p:nvSpPr>
        <p:spPr>
          <a:xfrm rot="5400000">
            <a:off x="7098177" y="-2115623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7" name="Google Shape;10647;p19"/>
          <p:cNvSpPr/>
          <p:nvPr/>
        </p:nvSpPr>
        <p:spPr>
          <a:xfrm>
            <a:off x="8176025" y="4174750"/>
            <a:ext cx="1540800" cy="154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8" name="Google Shape;10648;p19"/>
          <p:cNvSpPr/>
          <p:nvPr/>
        </p:nvSpPr>
        <p:spPr>
          <a:xfrm>
            <a:off x="8508575" y="4507300"/>
            <a:ext cx="875700" cy="875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9" name="Google Shape;10649;p19"/>
          <p:cNvSpPr/>
          <p:nvPr/>
        </p:nvSpPr>
        <p:spPr>
          <a:xfrm>
            <a:off x="-364673" y="2450899"/>
            <a:ext cx="913945" cy="96080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0" name="Google Shape;10650;p19"/>
          <p:cNvSpPr txBox="1">
            <a:spLocks noGrp="1"/>
          </p:cNvSpPr>
          <p:nvPr>
            <p:ph type="subTitle" idx="1"/>
          </p:nvPr>
        </p:nvSpPr>
        <p:spPr>
          <a:xfrm>
            <a:off x="720000" y="1091525"/>
            <a:ext cx="77040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51" name="Google Shape;10651;p19"/>
          <p:cNvSpPr txBox="1">
            <a:spLocks noGrp="1"/>
          </p:cNvSpPr>
          <p:nvPr>
            <p:ph type="subTitle" idx="2"/>
          </p:nvPr>
        </p:nvSpPr>
        <p:spPr>
          <a:xfrm>
            <a:off x="720000" y="1758275"/>
            <a:ext cx="3782400" cy="26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52" name="Google Shape;10652;p19"/>
          <p:cNvSpPr txBox="1">
            <a:spLocks noGrp="1"/>
          </p:cNvSpPr>
          <p:nvPr>
            <p:ph type="subTitle" idx="3"/>
          </p:nvPr>
        </p:nvSpPr>
        <p:spPr>
          <a:xfrm>
            <a:off x="4645075" y="1758275"/>
            <a:ext cx="3785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solidFill>
          <a:schemeClr val="dk1"/>
        </a:solidFill>
        <a:effectLst/>
      </p:bgPr>
    </p:bg>
    <p:spTree>
      <p:nvGrpSpPr>
        <p:cNvPr id="1" name="Shape 1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Google Shape;1072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5" name="Google Shape;10725;p22"/>
          <p:cNvSpPr txBox="1">
            <a:spLocks noGrp="1"/>
          </p:cNvSpPr>
          <p:nvPr>
            <p:ph type="subTitle" idx="1"/>
          </p:nvPr>
        </p:nvSpPr>
        <p:spPr>
          <a:xfrm>
            <a:off x="4756186" y="2056225"/>
            <a:ext cx="31548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6" name="Google Shape;10726;p22"/>
          <p:cNvSpPr txBox="1">
            <a:spLocks noGrp="1"/>
          </p:cNvSpPr>
          <p:nvPr>
            <p:ph type="subTitle" idx="2"/>
          </p:nvPr>
        </p:nvSpPr>
        <p:spPr>
          <a:xfrm>
            <a:off x="1233025" y="2056225"/>
            <a:ext cx="31506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7" name="Google Shape;10727;p22"/>
          <p:cNvSpPr/>
          <p:nvPr/>
        </p:nvSpPr>
        <p:spPr>
          <a:xfrm>
            <a:off x="-147675" y="160787"/>
            <a:ext cx="720486" cy="757420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22"/>
          <p:cNvGrpSpPr/>
          <p:nvPr/>
        </p:nvGrpSpPr>
        <p:grpSpPr>
          <a:xfrm rot="5400000">
            <a:off x="1851245" y="2884771"/>
            <a:ext cx="347597" cy="4345456"/>
            <a:chOff x="-136402" y="-175976"/>
            <a:chExt cx="347597" cy="4345456"/>
          </a:xfrm>
        </p:grpSpPr>
        <p:sp>
          <p:nvSpPr>
            <p:cNvPr id="10729" name="Google Shape;10729;p2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2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2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2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2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2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2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2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2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2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2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2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2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2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2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2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2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2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2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2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2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2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2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2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2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2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2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6" name="Google Shape;10756;p22"/>
          <p:cNvGrpSpPr/>
          <p:nvPr/>
        </p:nvGrpSpPr>
        <p:grpSpPr>
          <a:xfrm rot="5400000">
            <a:off x="1851247" y="2884773"/>
            <a:ext cx="347597" cy="4345451"/>
            <a:chOff x="-136402" y="-175976"/>
            <a:chExt cx="347597" cy="4345451"/>
          </a:xfrm>
        </p:grpSpPr>
        <p:sp>
          <p:nvSpPr>
            <p:cNvPr id="10757" name="Google Shape;10757;p2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2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2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2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2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2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2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2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2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2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2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2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2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2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2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2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2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2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2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2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2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2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2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2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2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2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3" name="Google Shape;10783;p22"/>
          <p:cNvSpPr/>
          <p:nvPr/>
        </p:nvSpPr>
        <p:spPr>
          <a:xfrm rot="5400000">
            <a:off x="1851220" y="288475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5" name="Google Shape;12635;p28"/>
          <p:cNvSpPr txBox="1">
            <a:spLocks noGrp="1"/>
          </p:cNvSpPr>
          <p:nvPr>
            <p:ph type="title" hasCustomPrompt="1"/>
          </p:nvPr>
        </p:nvSpPr>
        <p:spPr>
          <a:xfrm>
            <a:off x="1910200" y="2015875"/>
            <a:ext cx="1042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6" name="Google Shape;12636;p28"/>
          <p:cNvSpPr txBox="1">
            <a:spLocks noGrp="1"/>
          </p:cNvSpPr>
          <p:nvPr>
            <p:ph type="title" idx="2" hasCustomPrompt="1"/>
          </p:nvPr>
        </p:nvSpPr>
        <p:spPr>
          <a:xfrm>
            <a:off x="4586525" y="2015863"/>
            <a:ext cx="10425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7" name="Google Shape;12637;p28"/>
          <p:cNvSpPr txBox="1">
            <a:spLocks noGrp="1"/>
          </p:cNvSpPr>
          <p:nvPr>
            <p:ph type="title" idx="3" hasCustomPrompt="1"/>
          </p:nvPr>
        </p:nvSpPr>
        <p:spPr>
          <a:xfrm>
            <a:off x="7262249" y="2015863"/>
            <a:ext cx="10425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8" name="Google Shape;12638;p28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39" name="Google Shape;12639;p28"/>
          <p:cNvSpPr txBox="1">
            <a:spLocks noGrp="1"/>
          </p:cNvSpPr>
          <p:nvPr>
            <p:ph type="subTitle" idx="1"/>
          </p:nvPr>
        </p:nvSpPr>
        <p:spPr>
          <a:xfrm>
            <a:off x="713225" y="3281425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40" name="Google Shape;12640;p28"/>
          <p:cNvSpPr txBox="1">
            <a:spLocks noGrp="1"/>
          </p:cNvSpPr>
          <p:nvPr>
            <p:ph type="subTitle" idx="5"/>
          </p:nvPr>
        </p:nvSpPr>
        <p:spPr>
          <a:xfrm>
            <a:off x="713225" y="292660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641" name="Google Shape;12641;p28"/>
          <p:cNvSpPr txBox="1">
            <a:spLocks noGrp="1"/>
          </p:cNvSpPr>
          <p:nvPr>
            <p:ph type="subTitle" idx="6"/>
          </p:nvPr>
        </p:nvSpPr>
        <p:spPr>
          <a:xfrm>
            <a:off x="3388950" y="3281425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42" name="Google Shape;12642;p28"/>
          <p:cNvSpPr txBox="1">
            <a:spLocks noGrp="1"/>
          </p:cNvSpPr>
          <p:nvPr>
            <p:ph type="subTitle" idx="7"/>
          </p:nvPr>
        </p:nvSpPr>
        <p:spPr>
          <a:xfrm>
            <a:off x="3388950" y="292660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643" name="Google Shape;12643;p28"/>
          <p:cNvSpPr txBox="1">
            <a:spLocks noGrp="1"/>
          </p:cNvSpPr>
          <p:nvPr>
            <p:ph type="subTitle" idx="8"/>
          </p:nvPr>
        </p:nvSpPr>
        <p:spPr>
          <a:xfrm>
            <a:off x="6064674" y="3281425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44" name="Google Shape;12644;p28"/>
          <p:cNvSpPr txBox="1">
            <a:spLocks noGrp="1"/>
          </p:cNvSpPr>
          <p:nvPr>
            <p:ph type="subTitle" idx="9"/>
          </p:nvPr>
        </p:nvSpPr>
        <p:spPr>
          <a:xfrm>
            <a:off x="6064674" y="292660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645" name="Google Shape;12645;p28"/>
          <p:cNvSpPr/>
          <p:nvPr/>
        </p:nvSpPr>
        <p:spPr>
          <a:xfrm>
            <a:off x="103575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6" name="Google Shape;12646;p28"/>
          <p:cNvSpPr/>
          <p:nvPr/>
        </p:nvSpPr>
        <p:spPr>
          <a:xfrm>
            <a:off x="8172973" y="4365558"/>
            <a:ext cx="908514" cy="955186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7" name="Google Shape;12647;p28"/>
          <p:cNvGrpSpPr/>
          <p:nvPr/>
        </p:nvGrpSpPr>
        <p:grpSpPr>
          <a:xfrm>
            <a:off x="8890016" y="-99751"/>
            <a:ext cx="347597" cy="4345456"/>
            <a:chOff x="-136402" y="-175976"/>
            <a:chExt cx="347597" cy="4345456"/>
          </a:xfrm>
        </p:grpSpPr>
        <p:sp>
          <p:nvSpPr>
            <p:cNvPr id="12648" name="Google Shape;12648;p28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28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28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28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28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28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28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28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28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28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28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28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28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28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28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28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28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28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28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28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28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28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28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28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28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28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28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5" name="Google Shape;12675;p28"/>
          <p:cNvGrpSpPr/>
          <p:nvPr/>
        </p:nvGrpSpPr>
        <p:grpSpPr>
          <a:xfrm>
            <a:off x="8890016" y="-99751"/>
            <a:ext cx="347597" cy="4345451"/>
            <a:chOff x="-136402" y="-175976"/>
            <a:chExt cx="347597" cy="4345451"/>
          </a:xfrm>
        </p:grpSpPr>
        <p:sp>
          <p:nvSpPr>
            <p:cNvPr id="12676" name="Google Shape;12676;p28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28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28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28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28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28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28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28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28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28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28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28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28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28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28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28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28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28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28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28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28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28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28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28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28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28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2" name="Google Shape;12702;p28"/>
          <p:cNvSpPr/>
          <p:nvPr/>
        </p:nvSpPr>
        <p:spPr>
          <a:xfrm>
            <a:off x="8889968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3" name="Google Shape;12703;p28"/>
          <p:cNvSpPr/>
          <p:nvPr/>
        </p:nvSpPr>
        <p:spPr>
          <a:xfrm>
            <a:off x="-151900" y="-120000"/>
            <a:ext cx="991295" cy="1042216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5" name="Google Shape;1270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706" name="Google Shape;12706;p29"/>
          <p:cNvGrpSpPr/>
          <p:nvPr/>
        </p:nvGrpSpPr>
        <p:grpSpPr>
          <a:xfrm rot="-5400000">
            <a:off x="6144894" y="2894790"/>
            <a:ext cx="347597" cy="4345456"/>
            <a:chOff x="-136402" y="-175976"/>
            <a:chExt cx="347597" cy="4345456"/>
          </a:xfrm>
        </p:grpSpPr>
        <p:sp>
          <p:nvSpPr>
            <p:cNvPr id="12707" name="Google Shape;12707;p2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2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2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2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2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2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2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2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2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2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2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2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2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2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2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2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2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2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2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2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2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2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2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2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2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4" name="Google Shape;12734;p29"/>
          <p:cNvGrpSpPr/>
          <p:nvPr/>
        </p:nvGrpSpPr>
        <p:grpSpPr>
          <a:xfrm rot="-5400000">
            <a:off x="6144891" y="2894793"/>
            <a:ext cx="347597" cy="4345451"/>
            <a:chOff x="-136402" y="-175976"/>
            <a:chExt cx="347597" cy="4345451"/>
          </a:xfrm>
        </p:grpSpPr>
        <p:sp>
          <p:nvSpPr>
            <p:cNvPr id="12735" name="Google Shape;12735;p2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2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2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2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2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2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2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2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2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2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2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2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2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2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2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2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2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2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2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2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2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2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2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1" name="Google Shape;12761;p29"/>
          <p:cNvSpPr/>
          <p:nvPr/>
        </p:nvSpPr>
        <p:spPr>
          <a:xfrm rot="-5400000">
            <a:off x="6144816" y="2894765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2" name="Google Shape;12762;p29"/>
          <p:cNvSpPr/>
          <p:nvPr/>
        </p:nvSpPr>
        <p:spPr>
          <a:xfrm>
            <a:off x="-221725" y="4030165"/>
            <a:ext cx="934961" cy="982947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3" name="Google Shape;12763;p29"/>
          <p:cNvSpPr/>
          <p:nvPr/>
        </p:nvSpPr>
        <p:spPr>
          <a:xfrm>
            <a:off x="8777236" y="-47750"/>
            <a:ext cx="550800" cy="224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4" name="Google Shape;12764;p29"/>
          <p:cNvSpPr/>
          <p:nvPr/>
        </p:nvSpPr>
        <p:spPr>
          <a:xfrm>
            <a:off x="8599075" y="1637891"/>
            <a:ext cx="1609800" cy="160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65" r:id="rId6"/>
    <p:sldLayoutId id="2147483668" r:id="rId7"/>
    <p:sldLayoutId id="2147483674" r:id="rId8"/>
    <p:sldLayoutId id="2147483675" r:id="rId9"/>
    <p:sldLayoutId id="2147483677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7" name="Google Shape;16137;p37"/>
          <p:cNvGrpSpPr/>
          <p:nvPr/>
        </p:nvGrpSpPr>
        <p:grpSpPr>
          <a:xfrm>
            <a:off x="7516178" y="-132260"/>
            <a:ext cx="1888161" cy="1888672"/>
            <a:chOff x="7033950" y="-293650"/>
            <a:chExt cx="2687391" cy="2688118"/>
          </a:xfrm>
        </p:grpSpPr>
        <p:sp>
          <p:nvSpPr>
            <p:cNvPr id="16138" name="Google Shape;16138;p37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37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0" name="Google Shape;16140;p37"/>
          <p:cNvSpPr/>
          <p:nvPr/>
        </p:nvSpPr>
        <p:spPr>
          <a:xfrm>
            <a:off x="6336271" y="4322628"/>
            <a:ext cx="1179895" cy="1180184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1" name="Google Shape;16141;p37"/>
          <p:cNvSpPr/>
          <p:nvPr/>
        </p:nvSpPr>
        <p:spPr>
          <a:xfrm>
            <a:off x="6976650" y="3552363"/>
            <a:ext cx="2720700" cy="2720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2" name="Google Shape;16142;p37"/>
          <p:cNvSpPr/>
          <p:nvPr/>
        </p:nvSpPr>
        <p:spPr>
          <a:xfrm>
            <a:off x="7118900" y="136525"/>
            <a:ext cx="583610" cy="61356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616021" y="171362"/>
            <a:ext cx="68028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 smtClean="0">
                <a:solidFill>
                  <a:schemeClr val="bg2">
                    <a:lumMod val="95000"/>
                  </a:schemeClr>
                </a:solidFill>
                <a:latin typeface="GOST type A" panose="020B0500000000000000" pitchFamily="34" charset="0"/>
              </a:rPr>
              <a:t>РАЗРАБОТКА КОНСТРУКЦИИ И ПРОГРАММНОГО ОБЕСПЕЧЕНИЯ МОДУЛЕЙ МАСШТАБИРУЕМОГО АВТОМАТИЧЕСКОГО ПОДДЕРЖАНИЯ УСЛОВИЙ В ТЕПЛИЦАХ</a:t>
            </a:r>
            <a:endParaRPr lang="ru-RU" sz="4400" dirty="0">
              <a:solidFill>
                <a:schemeClr val="bg2">
                  <a:lumMod val="95000"/>
                </a:schemeClr>
              </a:solidFill>
              <a:latin typeface="GOST type A" panose="020B0500000000000000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8" name="Google Shape;16758;p55"/>
          <p:cNvSpPr/>
          <p:nvPr/>
        </p:nvSpPr>
        <p:spPr>
          <a:xfrm>
            <a:off x="1508200" y="824225"/>
            <a:ext cx="543940" cy="571857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9" name="Google Shape;16759;p55"/>
          <p:cNvSpPr/>
          <p:nvPr/>
        </p:nvSpPr>
        <p:spPr>
          <a:xfrm>
            <a:off x="-420650" y="-631550"/>
            <a:ext cx="2342100" cy="2342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2CD"/>
              </a:clrFrom>
              <a:clrTo>
                <a:srgbClr val="FFF2C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1058967"/>
            <a:ext cx="8351461" cy="40845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8750" y="340699"/>
            <a:ext cx="6909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2">
                    <a:lumMod val="95000"/>
                  </a:schemeClr>
                </a:solidFill>
              </a:rPr>
              <a:t>Принципиальная схема ММАПУТ</a:t>
            </a:r>
            <a:endParaRPr lang="ru-RU" sz="32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10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sr2-F_C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"/>
          <a:stretch/>
        </p:blipFill>
        <p:spPr bwMode="auto">
          <a:xfrm flipV="1">
            <a:off x="634588" y="1027866"/>
            <a:ext cx="2156791" cy="398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92186" dir="4944321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5850" t="18409" r="-1165" b="388"/>
          <a:stretch/>
        </p:blipFill>
        <p:spPr>
          <a:xfrm rot="5400000">
            <a:off x="4750187" y="1965684"/>
            <a:ext cx="3453623" cy="2792741"/>
          </a:xfrm>
          <a:prstGeom prst="rect">
            <a:avLst/>
          </a:prstGeom>
        </p:spPr>
      </p:pic>
      <p:sp>
        <p:nvSpPr>
          <p:cNvPr id="6" name="Google Shape;17917;p79"/>
          <p:cNvSpPr/>
          <p:nvPr/>
        </p:nvSpPr>
        <p:spPr>
          <a:xfrm>
            <a:off x="3219550" y="2471435"/>
            <a:ext cx="1432907" cy="1199006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222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417757" y="161925"/>
            <a:ext cx="6455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bg2">
                    <a:lumMod val="95000"/>
                  </a:schemeClr>
                </a:solidFill>
              </a:rPr>
              <a:t>Печатная плата по технологии ЛУТ</a:t>
            </a:r>
            <a:endParaRPr lang="ru-RU" sz="2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4249" r="6489" b="46654"/>
          <a:stretch/>
        </p:blipFill>
        <p:spPr>
          <a:xfrm>
            <a:off x="466725" y="1133475"/>
            <a:ext cx="3933825" cy="336630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4" t="2657" r="3537" b="59999"/>
          <a:stretch/>
        </p:blipFill>
        <p:spPr>
          <a:xfrm>
            <a:off x="4219575" y="1638300"/>
            <a:ext cx="4200525" cy="25610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399" y="248249"/>
            <a:ext cx="7170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2">
                    <a:lumMod val="95000"/>
                  </a:schemeClr>
                </a:solidFill>
              </a:rPr>
              <a:t>Разработка корпуса в КОМПАС 3</a:t>
            </a:r>
            <a:r>
              <a:rPr lang="en-US" sz="3200" b="1" dirty="0" smtClean="0">
                <a:solidFill>
                  <a:schemeClr val="bg2">
                    <a:lumMod val="95000"/>
                  </a:schemeClr>
                </a:solidFill>
              </a:rPr>
              <a:t>D</a:t>
            </a:r>
            <a:endParaRPr lang="ru-RU" sz="32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96042" l="0" r="89063">
                        <a14:foregroundMark x1="76875" y1="87708" x2="86484" y2="63229"/>
                        <a14:foregroundMark x1="86484" y1="63438" x2="81406" y2="59688"/>
                        <a14:foregroundMark x1="76953" y1="87083" x2="71172" y2="81354"/>
                        <a14:foregroundMark x1="72734" y1="79479" x2="78203" y2="66250"/>
                      </a14:backgroundRemoval>
                    </a14:imgEffect>
                  </a14:imgLayer>
                </a14:imgProps>
              </a:ext>
            </a:extLst>
          </a:blip>
          <a:srcRect l="13530" t="3137" r="7938" b="2157"/>
          <a:stretch/>
        </p:blipFill>
        <p:spPr bwMode="auto">
          <a:xfrm flipH="1">
            <a:off x="740229" y="1550126"/>
            <a:ext cx="3261859" cy="3154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r="15425" b="17996"/>
          <a:stretch/>
        </p:blipFill>
        <p:spPr>
          <a:xfrm>
            <a:off x="5294811" y="1125839"/>
            <a:ext cx="2656111" cy="3579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9011" y="230685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>
                    <a:lumMod val="95000"/>
                  </a:schemeClr>
                </a:solidFill>
              </a:rPr>
              <a:t>Сборка ММАПУТ</a:t>
            </a:r>
            <a:endParaRPr lang="ru-RU" sz="3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154" y="243840"/>
            <a:ext cx="7293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bg2">
                    <a:lumMod val="95000"/>
                  </a:schemeClr>
                </a:solidFill>
              </a:rPr>
              <a:t>Разработка программного обеспечения</a:t>
            </a:r>
            <a:endParaRPr lang="ru-RU" sz="2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294143808"/>
              </p:ext>
            </p:extLst>
          </p:nvPr>
        </p:nvGraphicFramePr>
        <p:xfrm>
          <a:off x="374469" y="539750"/>
          <a:ext cx="7245531" cy="409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/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500" b="96042" l="0" r="89063">
                        <a14:foregroundMark x1="76875" y1="87708" x2="86484" y2="63229"/>
                        <a14:foregroundMark x1="86484" y1="63438" x2="81406" y2="59688"/>
                        <a14:foregroundMark x1="76953" y1="87083" x2="71172" y2="81354"/>
                        <a14:foregroundMark x1="72734" y1="79479" x2="78203" y2="66250"/>
                      </a14:backgroundRemoval>
                    </a14:imgEffect>
                  </a14:imgLayer>
                </a14:imgProps>
              </a:ext>
            </a:extLst>
          </a:blip>
          <a:srcRect l="13530" t="3137" r="7938" b="2157"/>
          <a:stretch/>
        </p:blipFill>
        <p:spPr bwMode="auto">
          <a:xfrm flipH="1">
            <a:off x="5826034" y="539750"/>
            <a:ext cx="1672046" cy="1490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953" y1="74479" x2="19141" y2="71458"/>
                        <a14:foregroundMark x1="44141" y1="46979" x2="61563" y2="36042"/>
                        <a14:foregroundMark x1="78828" y1="29167" x2="80859" y2="2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7211" y="1106422"/>
            <a:ext cx="3840000" cy="28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4928" y="3429190"/>
            <a:ext cx="1794258" cy="145450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12"/>
          <a:stretch>
            <a:fillRect/>
          </a:stretch>
        </p:blipFill>
        <p:spPr>
          <a:xfrm>
            <a:off x="6853646" y="3238977"/>
            <a:ext cx="2060666" cy="1625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169" y="218664"/>
            <a:ext cx="5873831" cy="4772392"/>
          </a:xfrm>
          <a:prstGeom prst="rect">
            <a:avLst/>
          </a:prstGeom>
        </p:spPr>
      </p:pic>
      <p:sp>
        <p:nvSpPr>
          <p:cNvPr id="6" name="Google Shape;16744;p54"/>
          <p:cNvSpPr txBox="1">
            <a:spLocks noGrp="1"/>
          </p:cNvSpPr>
          <p:nvPr>
            <p:ph type="title"/>
          </p:nvPr>
        </p:nvSpPr>
        <p:spPr>
          <a:xfrm>
            <a:off x="6485641" y="688157"/>
            <a:ext cx="2366128" cy="40169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Главное окно.</a:t>
            </a:r>
            <a:br>
              <a:rPr lang="ru-RU" sz="2400" b="1" dirty="0" smtClean="0"/>
            </a:br>
            <a:r>
              <a:rPr lang="ru-RU" sz="2400" b="1" dirty="0" smtClean="0"/>
              <a:t>Здесь происходит подключение к переходнику.</a:t>
            </a:r>
            <a:endParaRPr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44;p54"/>
          <p:cNvSpPr txBox="1">
            <a:spLocks noGrp="1"/>
          </p:cNvSpPr>
          <p:nvPr>
            <p:ph type="title"/>
          </p:nvPr>
        </p:nvSpPr>
        <p:spPr>
          <a:xfrm>
            <a:off x="5669280" y="792480"/>
            <a:ext cx="3183117" cy="1532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/>
              <a:t>Ручное управление:</a:t>
            </a:r>
            <a:br>
              <a:rPr lang="ru-RU" sz="2400" b="1" dirty="0" smtClean="0"/>
            </a:br>
            <a:r>
              <a:rPr lang="ru-RU" sz="2400" b="1" dirty="0" smtClean="0"/>
              <a:t/>
            </a:r>
            <a:br>
              <a:rPr lang="ru-RU" sz="2400" b="1" dirty="0" smtClean="0"/>
            </a:br>
            <a:endParaRPr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1" y="377072"/>
            <a:ext cx="5392462" cy="4349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199" y="1397561"/>
            <a:ext cx="3183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95000"/>
                  </a:schemeClr>
                </a:solidFill>
              </a:rPr>
              <a:t>выбор </a:t>
            </a: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модуля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выбор датчика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отслеживание показаний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2">
                    <a:lumMod val="95000"/>
                  </a:schemeClr>
                </a:solidFill>
              </a:rPr>
              <a:t>отправка </a:t>
            </a:r>
            <a:r>
              <a:rPr lang="ru-RU" sz="2400" b="1" dirty="0">
                <a:solidFill>
                  <a:schemeClr val="bg2">
                    <a:lumMod val="95000"/>
                  </a:schemeClr>
                </a:solidFill>
              </a:rPr>
              <a:t>команд</a:t>
            </a:r>
            <a:br>
              <a:rPr lang="ru-RU" sz="2400" b="1" dirty="0">
                <a:solidFill>
                  <a:schemeClr val="bg2">
                    <a:lumMod val="95000"/>
                  </a:schemeClr>
                </a:solidFill>
              </a:rPr>
            </a:br>
            <a:endParaRPr lang="ru-RU" sz="24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16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0" name="Google Shape;16820;p59"/>
          <p:cNvSpPr/>
          <p:nvPr/>
        </p:nvSpPr>
        <p:spPr>
          <a:xfrm>
            <a:off x="6286000" y="4705062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44;p54"/>
          <p:cNvSpPr txBox="1">
            <a:spLocks noGrp="1"/>
          </p:cNvSpPr>
          <p:nvPr>
            <p:ph type="title"/>
          </p:nvPr>
        </p:nvSpPr>
        <p:spPr>
          <a:xfrm>
            <a:off x="1881051" y="0"/>
            <a:ext cx="6694379" cy="8360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/>
              <a:t>Автоматическое управление</a:t>
            </a:r>
            <a:endParaRPr sz="2800" b="1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b="72367"/>
          <a:stretch/>
        </p:blipFill>
        <p:spPr>
          <a:xfrm>
            <a:off x="533123" y="1507750"/>
            <a:ext cx="5870536" cy="1343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726" y="966653"/>
            <a:ext cx="5476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Задание сценариев автоматизации</a:t>
            </a: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23" y="3162001"/>
            <a:ext cx="7868748" cy="1829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86142" y="-59974"/>
            <a:ext cx="7704000" cy="572700"/>
          </a:xfrm>
        </p:spPr>
        <p:txBody>
          <a:bodyPr/>
          <a:lstStyle/>
          <a:p>
            <a:r>
              <a:rPr lang="ru-RU" sz="4000" b="1" dirty="0" smtClean="0"/>
              <a:t>Выводы</a:t>
            </a:r>
            <a:endParaRPr 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6546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Подзаголовок 1"/>
          <p:cNvSpPr txBox="1">
            <a:spLocks/>
          </p:cNvSpPr>
          <p:nvPr/>
        </p:nvSpPr>
        <p:spPr>
          <a:xfrm>
            <a:off x="557350" y="1786252"/>
            <a:ext cx="8093074" cy="45909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Количество управляемых модулей</a:t>
            </a:r>
          </a:p>
          <a:p>
            <a:pPr>
              <a:buClr>
                <a:schemeClr val="bg2">
                  <a:lumMod val="95000"/>
                </a:schemeClr>
              </a:buClr>
            </a:pPr>
            <a:r>
              <a:rPr lang="ru-RU" sz="2000" dirty="0">
                <a:solidFill>
                  <a:schemeClr val="bg2">
                    <a:lumMod val="9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    может достигать 65,534 штук.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Расширяемость обеспечивает возможность увеличения контролируемой территории, по средству добавления модулей.</a:t>
            </a: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Возможность организации полива каждой культуры индивидуально, благодаря независимой работе модулей.</a:t>
            </a:r>
            <a:endParaRPr lang="en-US" sz="2000" dirty="0" smtClean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350" y="974497"/>
            <a:ext cx="769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95000"/>
                  </a:schemeClr>
                </a:solidFill>
              </a:rPr>
              <a:t>Расширяемый подход даёт:</a:t>
            </a:r>
            <a:endParaRPr lang="ru-RU" sz="2400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1028" name="Picture 4" descr="https://agropoliprom.ru/upload/iblock/70f/1pc8cfya8j6pocitkgf1unzuzeubs3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00" y="493061"/>
            <a:ext cx="3283974" cy="19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18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6" name="Google Shape;17626;p74"/>
          <p:cNvSpPr txBox="1">
            <a:spLocks noGrp="1"/>
          </p:cNvSpPr>
          <p:nvPr>
            <p:ph type="subTitle" idx="2"/>
          </p:nvPr>
        </p:nvSpPr>
        <p:spPr>
          <a:xfrm>
            <a:off x="599860" y="1177597"/>
            <a:ext cx="4299188" cy="3965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Программные аспекты</a:t>
            </a:r>
            <a:endParaRPr sz="1800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Добавить возможность изменение входов на выходы и обратно по желанию пользователя без вмешательства в код модулей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Добавить возможность записи автономного скрипта в сам модуль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Добавить возможность работы с сервером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Поработать над энергосбережением.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627" name="Google Shape;17627;p74"/>
          <p:cNvSpPr txBox="1">
            <a:spLocks noGrp="1"/>
          </p:cNvSpPr>
          <p:nvPr>
            <p:ph type="title"/>
          </p:nvPr>
        </p:nvSpPr>
        <p:spPr>
          <a:xfrm>
            <a:off x="720000" y="227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Развитие проекта</a:t>
            </a:r>
            <a:endParaRPr sz="4000" dirty="0"/>
          </a:p>
        </p:txBody>
      </p:sp>
      <p:sp>
        <p:nvSpPr>
          <p:cNvPr id="17629" name="Google Shape;17629;p74"/>
          <p:cNvSpPr txBox="1">
            <a:spLocks noGrp="1"/>
          </p:cNvSpPr>
          <p:nvPr>
            <p:ph type="subTitle" idx="3"/>
          </p:nvPr>
        </p:nvSpPr>
        <p:spPr>
          <a:xfrm>
            <a:off x="5116525" y="1268181"/>
            <a:ext cx="3785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Технические</a:t>
            </a:r>
            <a:endParaRPr sz="1800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Уменьшить размеры</a:t>
            </a: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SzPts val="1400"/>
              <a:buChar char="●"/>
            </a:pPr>
            <a:r>
              <a:rPr lang="ru-RU" sz="1600" dirty="0" smtClean="0">
                <a:uFill>
                  <a:noFill/>
                </a:uFill>
              </a:rPr>
              <a:t>Поработать над герметичностью</a:t>
            </a:r>
            <a:endParaRPr sz="1600" dirty="0"/>
          </a:p>
        </p:txBody>
      </p:sp>
      <p:grpSp>
        <p:nvGrpSpPr>
          <p:cNvPr id="17630" name="Google Shape;17630;p74"/>
          <p:cNvGrpSpPr/>
          <p:nvPr/>
        </p:nvGrpSpPr>
        <p:grpSpPr>
          <a:xfrm>
            <a:off x="5410153" y="3982476"/>
            <a:ext cx="1608589" cy="1608540"/>
            <a:chOff x="1136350" y="86675"/>
            <a:chExt cx="4941903" cy="4941752"/>
          </a:xfrm>
        </p:grpSpPr>
        <p:sp>
          <p:nvSpPr>
            <p:cNvPr id="17631" name="Google Shape;17631;p74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74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74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74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74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74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74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74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74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74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74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74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74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74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74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74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74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74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74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74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74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74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74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74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74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74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74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74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74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74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74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74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74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74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74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74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74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74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74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74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74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74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74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74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74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74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74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74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74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74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74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74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74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74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74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74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74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74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74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74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74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74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74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74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74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74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74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74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74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74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74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74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74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74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74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74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74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74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74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74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74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74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74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74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74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74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74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19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" name="Google Shape;16179;p40"/>
          <p:cNvSpPr txBox="1">
            <a:spLocks noGrp="1"/>
          </p:cNvSpPr>
          <p:nvPr>
            <p:ph type="title"/>
          </p:nvPr>
        </p:nvSpPr>
        <p:spPr>
          <a:xfrm>
            <a:off x="2173829" y="197963"/>
            <a:ext cx="5204694" cy="1525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 smtClean="0"/>
              <a:t>ММАПУТ!</a:t>
            </a:r>
            <a:endParaRPr sz="8000" b="1" dirty="0"/>
          </a:p>
        </p:txBody>
      </p:sp>
      <p:sp>
        <p:nvSpPr>
          <p:cNvPr id="16180" name="Google Shape;16180;p40"/>
          <p:cNvSpPr txBox="1">
            <a:spLocks noGrp="1"/>
          </p:cNvSpPr>
          <p:nvPr>
            <p:ph type="subTitle" idx="1"/>
          </p:nvPr>
        </p:nvSpPr>
        <p:spPr>
          <a:xfrm>
            <a:off x="377072" y="1659931"/>
            <a:ext cx="6649220" cy="787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/>
              <a:t>- новое слово человека, для которого уход за растениями не просто хобби, а дело всей жизни!</a:t>
            </a:r>
            <a:endParaRPr sz="2000" b="1" dirty="0"/>
          </a:p>
        </p:txBody>
      </p:sp>
      <p:grpSp>
        <p:nvGrpSpPr>
          <p:cNvPr id="16181" name="Google Shape;16181;p40"/>
          <p:cNvGrpSpPr/>
          <p:nvPr/>
        </p:nvGrpSpPr>
        <p:grpSpPr>
          <a:xfrm>
            <a:off x="7282296" y="888543"/>
            <a:ext cx="3478111" cy="3478005"/>
            <a:chOff x="1136350" y="86675"/>
            <a:chExt cx="4941903" cy="4941752"/>
          </a:xfrm>
        </p:grpSpPr>
        <p:sp>
          <p:nvSpPr>
            <p:cNvPr id="16182" name="Google Shape;16182;p40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40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40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40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40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40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40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40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40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40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40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40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40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40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40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40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40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40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40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40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40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40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40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40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40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40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40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40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40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40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40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40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40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40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40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40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40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40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40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40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40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40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40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40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40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40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40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40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40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40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40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40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40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40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40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40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40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40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40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40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40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40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40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40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40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40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40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40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40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40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40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40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40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40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40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40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40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40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40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40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40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40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40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40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40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40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40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9" name="Google Shape;16269;p40"/>
          <p:cNvGrpSpPr/>
          <p:nvPr/>
        </p:nvGrpSpPr>
        <p:grpSpPr>
          <a:xfrm>
            <a:off x="-604612" y="-852152"/>
            <a:ext cx="2447138" cy="2447800"/>
            <a:chOff x="7033950" y="-293650"/>
            <a:chExt cx="2687391" cy="2688118"/>
          </a:xfrm>
        </p:grpSpPr>
        <p:sp>
          <p:nvSpPr>
            <p:cNvPr id="16270" name="Google Shape;16270;p40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40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6180;p40"/>
          <p:cNvSpPr txBox="1">
            <a:spLocks/>
          </p:cNvSpPr>
          <p:nvPr/>
        </p:nvSpPr>
        <p:spPr>
          <a:xfrm>
            <a:off x="67047" y="2725915"/>
            <a:ext cx="6623960" cy="8171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b="1" dirty="0" smtClean="0"/>
              <a:t>Этот проект не просто автоматизирует полив, модули МАПУТ автоматизируют жизнь !</a:t>
            </a:r>
            <a:endParaRPr lang="ru-RU" sz="2000" b="1" dirty="0"/>
          </a:p>
        </p:txBody>
      </p:sp>
      <p:sp>
        <p:nvSpPr>
          <p:cNvPr id="109" name="Google Shape;16180;p40"/>
          <p:cNvSpPr txBox="1">
            <a:spLocks/>
          </p:cNvSpPr>
          <p:nvPr/>
        </p:nvSpPr>
        <p:spPr>
          <a:xfrm>
            <a:off x="576101" y="3836726"/>
            <a:ext cx="6649220" cy="7879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b="1" dirty="0" smtClean="0"/>
              <a:t>Представляем вам Модули для Масштабируемой Автоматизации Поддержания Условий в Теплице!</a:t>
            </a:r>
            <a:endParaRPr lang="ru-RU" sz="20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7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1" name="Google Shape;17081;p71"/>
          <p:cNvSpPr txBox="1">
            <a:spLocks noGrp="1"/>
          </p:cNvSpPr>
          <p:nvPr>
            <p:ph type="title"/>
          </p:nvPr>
        </p:nvSpPr>
        <p:spPr>
          <a:xfrm>
            <a:off x="232459" y="-104798"/>
            <a:ext cx="4634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Спасибо!</a:t>
            </a:r>
            <a:endParaRPr dirty="0"/>
          </a:p>
        </p:txBody>
      </p:sp>
      <p:sp>
        <p:nvSpPr>
          <p:cNvPr id="17084" name="Google Shape;17084;p71"/>
          <p:cNvSpPr/>
          <p:nvPr/>
        </p:nvSpPr>
        <p:spPr>
          <a:xfrm>
            <a:off x="5430075" y="4247050"/>
            <a:ext cx="2443200" cy="97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85" name="Google Shape;17085;p71"/>
          <p:cNvGrpSpPr/>
          <p:nvPr/>
        </p:nvGrpSpPr>
        <p:grpSpPr>
          <a:xfrm>
            <a:off x="6315940" y="1196602"/>
            <a:ext cx="3669857" cy="3669745"/>
            <a:chOff x="1136350" y="86675"/>
            <a:chExt cx="4941903" cy="4941752"/>
          </a:xfrm>
        </p:grpSpPr>
        <p:sp>
          <p:nvSpPr>
            <p:cNvPr id="17086" name="Google Shape;17086;p71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7087;p71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7088;p71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7089;p71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7090;p71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7091;p71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7092;p71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7093;p71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7094;p71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7095;p71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7096;p71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7097;p71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7098;p71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7099;p71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7100;p71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7101;p71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7102;p71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7103;p71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7104;p71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7105;p71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7106;p71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7107;p71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7108;p71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7109;p71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7110;p71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7111;p71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7112;p71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7113;p71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7114;p71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7115;p71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7116;p71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7117;p71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8" name="Google Shape;17118;p71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9" name="Google Shape;17119;p71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0" name="Google Shape;17120;p71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1" name="Google Shape;17121;p71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2" name="Google Shape;17122;p71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3" name="Google Shape;17123;p71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4" name="Google Shape;17124;p71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5" name="Google Shape;17125;p71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6" name="Google Shape;17126;p71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7" name="Google Shape;17127;p71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8" name="Google Shape;17128;p71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9" name="Google Shape;17129;p71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0" name="Google Shape;17130;p71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1" name="Google Shape;17131;p71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2" name="Google Shape;17132;p71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3" name="Google Shape;17133;p71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4" name="Google Shape;17134;p71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5" name="Google Shape;17135;p71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6" name="Google Shape;17136;p71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7" name="Google Shape;17137;p71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8" name="Google Shape;17138;p71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9" name="Google Shape;17139;p71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0" name="Google Shape;17140;p71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1" name="Google Shape;17141;p71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2" name="Google Shape;17142;p71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3" name="Google Shape;17143;p71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4" name="Google Shape;17144;p71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5" name="Google Shape;17145;p71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6" name="Google Shape;17146;p71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7" name="Google Shape;17147;p71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8" name="Google Shape;17148;p71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9" name="Google Shape;17149;p71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0" name="Google Shape;17150;p71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1" name="Google Shape;17151;p71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2" name="Google Shape;17152;p71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3" name="Google Shape;17153;p71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4" name="Google Shape;17154;p71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5" name="Google Shape;17155;p71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6" name="Google Shape;17156;p71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7" name="Google Shape;17157;p71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8" name="Google Shape;17158;p71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9" name="Google Shape;17159;p71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0" name="Google Shape;17160;p71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1" name="Google Shape;17161;p71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2" name="Google Shape;17162;p71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3" name="Google Shape;17163;p71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4" name="Google Shape;17164;p71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5" name="Google Shape;17165;p71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6" name="Google Shape;17166;p71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7" name="Google Shape;17167;p71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8" name="Google Shape;17168;p71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9" name="Google Shape;17169;p71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0" name="Google Shape;17170;p71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1" name="Google Shape;17171;p71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2" name="Google Shape;17172;p71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8" y="1969771"/>
            <a:ext cx="2814035" cy="281403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3" name="TextBox 92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20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fermer.ru/wp-content/uploads/2021/02/gidroponika-ehto-to-chto-neobhodimo-dlya-dalnego-vostoka-1536x10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815" y="1077362"/>
            <a:ext cx="3598332" cy="24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8" name="Google Shape;16288;p42"/>
          <p:cNvSpPr txBox="1">
            <a:spLocks noGrp="1"/>
          </p:cNvSpPr>
          <p:nvPr>
            <p:ph type="title"/>
          </p:nvPr>
        </p:nvSpPr>
        <p:spPr>
          <a:xfrm>
            <a:off x="747160" y="146961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Основные проблемы</a:t>
            </a:r>
            <a:endParaRPr dirty="0"/>
          </a:p>
        </p:txBody>
      </p:sp>
      <p:sp>
        <p:nvSpPr>
          <p:cNvPr id="16292" name="Google Shape;16292;p42"/>
          <p:cNvSpPr/>
          <p:nvPr/>
        </p:nvSpPr>
        <p:spPr>
          <a:xfrm rot="10800000">
            <a:off x="7144150" y="3952363"/>
            <a:ext cx="2162400" cy="216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3" name="Google Shape;16293;p42"/>
          <p:cNvSpPr/>
          <p:nvPr/>
        </p:nvSpPr>
        <p:spPr>
          <a:xfrm rot="10800000">
            <a:off x="7610708" y="4418921"/>
            <a:ext cx="1229100" cy="1229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2"/>
          </p:nvPr>
        </p:nvSpPr>
        <p:spPr>
          <a:xfrm>
            <a:off x="157037" y="919067"/>
            <a:ext cx="5130187" cy="39335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Заранее определённое количество управляемых устройств.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Ограниченность в размерах контролируемой области (отсутствие расширяемости).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2">
                    <a:lumMod val="95000"/>
                  </a:schemeClr>
                </a:solidFill>
              </a:rPr>
              <a:t>Необходимость выбора компромиссного режима для полива разных культур одной системой.</a:t>
            </a:r>
            <a:endParaRPr lang="en-US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2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9" name="Google Shape;17069;p70"/>
          <p:cNvSpPr txBox="1">
            <a:spLocks noGrp="1"/>
          </p:cNvSpPr>
          <p:nvPr>
            <p:ph type="title"/>
          </p:nvPr>
        </p:nvSpPr>
        <p:spPr>
          <a:xfrm>
            <a:off x="1303699" y="-36900"/>
            <a:ext cx="6518495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Аналог №1: АКВАДУСЯ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37A000"/>
              </a:clrFrom>
              <a:clrTo>
                <a:srgbClr val="37A000">
                  <a:alpha val="0"/>
                </a:srgbClr>
              </a:clrTo>
            </a:clrChange>
          </a:blip>
          <a:srcRect r="68034" b="11078"/>
          <a:stretch/>
        </p:blipFill>
        <p:spPr>
          <a:xfrm>
            <a:off x="5595040" y="760491"/>
            <a:ext cx="2951431" cy="34227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7354" y="1775008"/>
            <a:ext cx="5317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>
                    <a:lumMod val="95000"/>
                  </a:schemeClr>
                </a:solidFill>
                <a:latin typeface="Montserrat"/>
              </a:rPr>
              <a:t>Система автоматического капельного полива </a:t>
            </a:r>
            <a:r>
              <a:rPr lang="ru-RU" sz="1800" dirty="0" err="1" smtClean="0">
                <a:solidFill>
                  <a:schemeClr val="bg2">
                    <a:lumMod val="95000"/>
                  </a:schemeClr>
                </a:solidFill>
                <a:latin typeface="Montserrat"/>
              </a:rPr>
              <a:t>АкваДуся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  <a:latin typeface="Montserrat"/>
              </a:rPr>
              <a:t>.</a:t>
            </a:r>
          </a:p>
          <a:p>
            <a:pPr marL="285750" indent="-28575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ru-RU" sz="1800" dirty="0" smtClean="0">
              <a:solidFill>
                <a:schemeClr val="bg2">
                  <a:lumMod val="95000"/>
                </a:schemeClr>
              </a:solidFill>
              <a:latin typeface="Montserrat"/>
            </a:endParaRPr>
          </a:p>
          <a:p>
            <a:pPr marL="285750" indent="-285750"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  <a:latin typeface="Montserrat"/>
              </a:rPr>
              <a:t>Полив осуществляется по таймеру.</a:t>
            </a:r>
            <a:endParaRPr lang="ru-RU" sz="18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9" name="Google Shape;17069;p70"/>
          <p:cNvSpPr txBox="1">
            <a:spLocks noGrp="1"/>
          </p:cNvSpPr>
          <p:nvPr>
            <p:ph type="title"/>
          </p:nvPr>
        </p:nvSpPr>
        <p:spPr>
          <a:xfrm>
            <a:off x="2281083" y="-36900"/>
            <a:ext cx="4719485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Аналог №2: УМНИЦА</a:t>
            </a: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25" y="688062"/>
            <a:ext cx="4477090" cy="31387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259" y="889572"/>
            <a:ext cx="4173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2"/>
                </a:solidFill>
              </a:rPr>
              <a:t>Комплект автоматизации ❝УМНИЦА</a:t>
            </a:r>
            <a:r>
              <a:rPr lang="ru-RU" sz="1800" dirty="0" smtClean="0">
                <a:solidFill>
                  <a:schemeClr val="bg2"/>
                </a:solidFill>
              </a:rPr>
              <a:t>❞ для </a:t>
            </a:r>
            <a:r>
              <a:rPr lang="ru-RU" sz="1800" dirty="0">
                <a:solidFill>
                  <a:schemeClr val="bg2"/>
                </a:solidFill>
              </a:rPr>
              <a:t>управления, регулирования, мониторинга через беспроводную локальную </a:t>
            </a:r>
            <a:r>
              <a:rPr lang="ru-RU" sz="1800" dirty="0" smtClean="0">
                <a:solidFill>
                  <a:schemeClr val="bg2"/>
                </a:solidFill>
              </a:rPr>
              <a:t>сеть, </a:t>
            </a:r>
            <a:r>
              <a:rPr lang="ru-RU" sz="1800" dirty="0">
                <a:solidFill>
                  <a:schemeClr val="bg2"/>
                </a:solidFill>
              </a:rPr>
              <a:t>поддержания заданного микроклимата и условий выращивания культурных растений.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1375558" y="132457"/>
            <a:ext cx="6975835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/>
              <a:t>Цель: </a:t>
            </a:r>
            <a:endParaRPr sz="4800" b="1" dirty="0"/>
          </a:p>
        </p:txBody>
      </p:sp>
      <p:sp>
        <p:nvSpPr>
          <p:cNvPr id="16745" name="Google Shape;16745;p54"/>
          <p:cNvSpPr txBox="1">
            <a:spLocks noGrp="1"/>
          </p:cNvSpPr>
          <p:nvPr>
            <p:ph type="subTitle" idx="1"/>
          </p:nvPr>
        </p:nvSpPr>
        <p:spPr>
          <a:xfrm>
            <a:off x="127361" y="1089157"/>
            <a:ext cx="6834753" cy="1950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 smtClean="0"/>
              <a:t>Разработка модулей для масштабируемого автоматического поддержания условий в теплицах, способа организации связи между ними.</a:t>
            </a:r>
            <a:endParaRPr sz="2200" b="1" dirty="0"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06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9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5707" y="-36214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>
                    <a:lumMod val="95000"/>
                  </a:schemeClr>
                </a:solidFill>
              </a:rPr>
              <a:t>Задачи</a:t>
            </a:r>
            <a:endParaRPr lang="ru-RU" sz="3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7651" y="443620"/>
            <a:ext cx="7957997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err="1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Проаназизировать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готовые решения.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концепт ММАПУТ.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Подобрать комплектующие для модулей.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принципиальную схему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en-US" sz="1600" dirty="0" err="1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KiCAD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изготовить печатные платы 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ММАПУТ</a:t>
            </a:r>
            <a:r>
              <a:rPr lang="ru-RU" sz="12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корпус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ba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КОМПАС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собрать готовое устройство.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ПО для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ММАПУТ на </a:t>
            </a:r>
            <a:r>
              <a:rPr lang="en-US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ПО для конвертора-преобразователя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С++;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панель централизованного управления модулями.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отладку и синхронизацию системы </a:t>
            </a:r>
            <a:r>
              <a:rPr lang="ru-RU" sz="1600" dirty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ММАПУТ</a:t>
            </a: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систему в реальных условиях.</a:t>
            </a:r>
            <a:endParaRPr lang="ru-RU" sz="12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2">
                  <a:lumMod val="95000"/>
                </a:schemeClr>
              </a:buClr>
              <a:buFont typeface="+mj-lt"/>
              <a:buAutoNum type="arabicParenR"/>
            </a:pPr>
            <a:r>
              <a:rPr lang="ru-RU" sz="1600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Сделать выводы и поставить задачи для дальнейшего развития проекта.</a:t>
            </a:r>
            <a:endParaRPr lang="ru-RU" sz="1600" dirty="0">
              <a:solidFill>
                <a:schemeClr val="bg2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1" y="896293"/>
            <a:ext cx="6802855" cy="42472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598344" y="172015"/>
            <a:ext cx="6654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2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Концепт ММАПУТ</a:t>
            </a:r>
            <a:endParaRPr lang="ru-RU" sz="32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08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6083" y="0"/>
            <a:ext cx="5174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2">
                    <a:lumMod val="95000"/>
                  </a:schemeClr>
                </a:solidFill>
              </a:rPr>
              <a:t>Комплектующие ММАПУТ</a:t>
            </a:r>
            <a:endParaRPr lang="ru-RU" sz="32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438" y="1050201"/>
            <a:ext cx="7505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Микроконтроллер </a:t>
            </a:r>
            <a:r>
              <a:rPr lang="en-US" sz="1800" dirty="0" smtClean="0">
                <a:solidFill>
                  <a:schemeClr val="bg2">
                    <a:lumMod val="95000"/>
                  </a:schemeClr>
                </a:solidFill>
              </a:rPr>
              <a:t>STM32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Датчики </a:t>
            </a:r>
            <a:r>
              <a:rPr lang="ru-RU" sz="1800" dirty="0">
                <a:solidFill>
                  <a:schemeClr val="bg2">
                    <a:lumMod val="95000"/>
                  </a:schemeClr>
                </a:solidFill>
              </a:rPr>
              <a:t>влажности </a:t>
            </a: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почвы, газа, температуры и влажности.</a:t>
            </a:r>
          </a:p>
          <a:p>
            <a:pPr marL="285750" indent="-285750">
              <a:lnSpc>
                <a:spcPct val="200000"/>
              </a:lnSpc>
              <a:buClr>
                <a:schemeClr val="bg2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2">
                    <a:lumMod val="95000"/>
                  </a:schemeClr>
                </a:solidFill>
              </a:rPr>
              <a:t>Управляющие устройства: реле,  вентилятор, сервопривод, клапан.</a:t>
            </a:r>
          </a:p>
        </p:txBody>
      </p:sp>
      <p:pic>
        <p:nvPicPr>
          <p:cNvPr id="4098" name="Picture 2" descr="https://avatars.mds.yandex.net/get-mpic/7979606/img_id5256768368951947611.jpeg/ori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911">
            <a:off x="6116758" y="100135"/>
            <a:ext cx="2662073" cy="190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51VIJSFJuaL._SL1000_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71"/>
          <a:stretch/>
        </p:blipFill>
        <p:spPr bwMode="auto">
          <a:xfrm>
            <a:off x="4897167" y="2834866"/>
            <a:ext cx="3600000" cy="230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1.ozone.ru/s3/multimedia-5/6876692393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257">
            <a:off x="2277506" y="2773907"/>
            <a:ext cx="1952485" cy="19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460222" y="4558725"/>
            <a:ext cx="68377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09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chanical Engineering Degree for College by Slidesgo">
  <a:themeElements>
    <a:clrScheme name="Simple Light">
      <a:dk1>
        <a:srgbClr val="0D5BA2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402</Words>
  <Application>Microsoft Office PowerPoint</Application>
  <PresentationFormat>Экран (16:9)</PresentationFormat>
  <Paragraphs>91</Paragraphs>
  <Slides>20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Montserrat</vt:lpstr>
      <vt:lpstr>Calibri</vt:lpstr>
      <vt:lpstr>Poppins</vt:lpstr>
      <vt:lpstr>GOST type A</vt:lpstr>
      <vt:lpstr>Poppins Medium</vt:lpstr>
      <vt:lpstr>Arial</vt:lpstr>
      <vt:lpstr>Times New Roman</vt:lpstr>
      <vt:lpstr>Poppins SemiBold</vt:lpstr>
      <vt:lpstr>Mechanical Engineering Degree for College by Slidesgo</vt:lpstr>
      <vt:lpstr>Презентация PowerPoint</vt:lpstr>
      <vt:lpstr>ММАПУТ!</vt:lpstr>
      <vt:lpstr>Основные проблемы</vt:lpstr>
      <vt:lpstr>Аналог №1: АКВАДУСЯ</vt:lpstr>
      <vt:lpstr>Аналог №2: УМНИЦА</vt:lpstr>
      <vt:lpstr>Цель: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Главное окно. Здесь происходит подключение к переходнику.</vt:lpstr>
      <vt:lpstr>Ручное управление:  </vt:lpstr>
      <vt:lpstr>Автоматическое управление</vt:lpstr>
      <vt:lpstr>Выводы</vt:lpstr>
      <vt:lpstr>Развитие проекта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Mechanical Engineering Degree for College</dc:title>
  <cp:lastModifiedBy>Sempai</cp:lastModifiedBy>
  <cp:revision>49</cp:revision>
  <dcterms:modified xsi:type="dcterms:W3CDTF">2024-04-15T08:23:10Z</dcterms:modified>
</cp:coreProperties>
</file>